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56" r:id="rId2"/>
    <p:sldId id="259" r:id="rId3"/>
    <p:sldId id="258" r:id="rId4"/>
    <p:sldId id="281" r:id="rId5"/>
    <p:sldId id="257" r:id="rId6"/>
    <p:sldId id="261" r:id="rId7"/>
    <p:sldId id="260" r:id="rId8"/>
    <p:sldId id="292" r:id="rId9"/>
    <p:sldId id="291" r:id="rId10"/>
    <p:sldId id="269" r:id="rId11"/>
    <p:sldId id="275" r:id="rId12"/>
    <p:sldId id="264" r:id="rId13"/>
    <p:sldId id="276" r:id="rId14"/>
    <p:sldId id="263" r:id="rId15"/>
    <p:sldId id="274" r:id="rId16"/>
    <p:sldId id="293" r:id="rId17"/>
    <p:sldId id="290" r:id="rId18"/>
    <p:sldId id="280" r:id="rId19"/>
    <p:sldId id="262" r:id="rId20"/>
    <p:sldId id="284" r:id="rId21"/>
    <p:sldId id="287" r:id="rId22"/>
    <p:sldId id="279" r:id="rId23"/>
    <p:sldId id="278" r:id="rId24"/>
    <p:sldId id="288" r:id="rId25"/>
    <p:sldId id="283" r:id="rId26"/>
    <p:sldId id="267" r:id="rId27"/>
    <p:sldId id="282" r:id="rId28"/>
    <p:sldId id="271" r:id="rId29"/>
    <p:sldId id="272" r:id="rId30"/>
    <p:sldId id="285" r:id="rId31"/>
    <p:sldId id="265" r:id="rId32"/>
    <p:sldId id="266" r:id="rId33"/>
    <p:sldId id="270" r:id="rId34"/>
    <p:sldId id="286" r:id="rId35"/>
    <p:sldId id="289" r:id="rId36"/>
  </p:sldIdLst>
  <p:sldSz cx="12192000" cy="6858000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F4658-3807-4A42-AB6C-E388B9692A11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56EB3-EB3C-4DE5-B813-CEBCFD75BD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593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2589215" y="2514600"/>
            <a:ext cx="8915400" cy="2262783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2589215" y="4777383"/>
            <a:ext cx="8915400" cy="1126284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6135F8-4CDF-44EC-84AA-7A1B2B7F3E8E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0" y="4323813"/>
            <a:ext cx="1744647" cy="778593"/>
          </a:xfrm>
          <a:custGeom>
            <a:avLst/>
            <a:gdLst>
              <a:gd name="f0" fmla="val w"/>
              <a:gd name="f1" fmla="val h"/>
              <a:gd name="f2" fmla="val 0"/>
              <a:gd name="f3" fmla="val 372"/>
              <a:gd name="f4" fmla="val 166"/>
              <a:gd name="f5" fmla="val 287"/>
              <a:gd name="f6" fmla="val 290"/>
              <a:gd name="f7" fmla="val 292"/>
              <a:gd name="f8" fmla="val 165"/>
              <a:gd name="f9" fmla="val 293"/>
              <a:gd name="f10" fmla="val 164"/>
              <a:gd name="f11" fmla="val 163"/>
              <a:gd name="f12" fmla="val 294"/>
              <a:gd name="f13" fmla="val 370"/>
              <a:gd name="f14" fmla="val 87"/>
              <a:gd name="f15" fmla="val 85"/>
              <a:gd name="f16" fmla="val 81"/>
              <a:gd name="f17" fmla="val 78"/>
              <a:gd name="f18" fmla="val 3"/>
              <a:gd name="f19" fmla="val 2"/>
              <a:gd name="f20" fmla="val 1"/>
              <a:gd name="f21" fmla="*/ f0 1 372"/>
              <a:gd name="f22" fmla="*/ f1 1 166"/>
              <a:gd name="f23" fmla="+- f4 0 f2"/>
              <a:gd name="f24" fmla="+- f3 0 f2"/>
              <a:gd name="f25" fmla="*/ f24 1 372"/>
              <a:gd name="f26" fmla="*/ f23 1 166"/>
              <a:gd name="f27" fmla="*/ 0 1 f25"/>
              <a:gd name="f28" fmla="*/ f3 1 f25"/>
              <a:gd name="f29" fmla="*/ 0 1 f26"/>
              <a:gd name="f30" fmla="*/ f4 1 f26"/>
              <a:gd name="f31" fmla="*/ f27 f21 1"/>
              <a:gd name="f32" fmla="*/ f28 f21 1"/>
              <a:gd name="f33" fmla="*/ f30 f22 1"/>
              <a:gd name="f34" fmla="*/ f29 f2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372" h="166">
                <a:moveTo>
                  <a:pt x="f5" y="f4"/>
                </a:moveTo>
                <a:cubicBezTo>
                  <a:pt x="f6" y="f4"/>
                  <a:pt x="f7" y="f8"/>
                  <a:pt x="f9" y="f10"/>
                </a:cubicBezTo>
                <a:cubicBezTo>
                  <a:pt x="f9" y="f11"/>
                  <a:pt x="f12" y="f11"/>
                  <a:pt x="f12" y="f11"/>
                </a:cubicBezTo>
                <a:cubicBezTo>
                  <a:pt x="f13" y="f14"/>
                  <a:pt x="f13" y="f14"/>
                  <a:pt x="f13" y="f14"/>
                </a:cubicBezTo>
                <a:cubicBezTo>
                  <a:pt x="f3" y="f15"/>
                  <a:pt x="f3" y="f16"/>
                  <a:pt x="f13" y="f17"/>
                </a:cubicBezTo>
                <a:cubicBezTo>
                  <a:pt x="f12" y="f18"/>
                  <a:pt x="f12" y="f18"/>
                  <a:pt x="f12" y="f18"/>
                </a:cubicBezTo>
                <a:cubicBezTo>
                  <a:pt x="f12" y="f19"/>
                  <a:pt x="f9" y="f19"/>
                  <a:pt x="f9" y="f19"/>
                </a:cubicBezTo>
                <a:cubicBezTo>
                  <a:pt x="f7" y="f20"/>
                  <a:pt x="f6" y="f2"/>
                  <a:pt x="f5" y="f2"/>
                </a:cubicBezTo>
                <a:cubicBezTo>
                  <a:pt x="f2" y="f2"/>
                  <a:pt x="f2" y="f2"/>
                  <a:pt x="f2" y="f2"/>
                </a:cubicBezTo>
                <a:cubicBezTo>
                  <a:pt x="f2" y="f4"/>
                  <a:pt x="f2" y="f4"/>
                  <a:pt x="f2" y="f4"/>
                </a:cubicBezTo>
                <a:lnTo>
                  <a:pt x="f5" y="f4"/>
                </a:ln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4529544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E3AB0C0C-9E2C-4380-AADA-878BBC67D35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11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609603"/>
            <a:ext cx="8915400" cy="311704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89215" y="4354043"/>
            <a:ext cx="8915400" cy="15558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A1F8940-315C-4F71-A71D-3AA917698AA8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F9C7A30A-8162-42B3-A11E-9195A77EDB4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5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49947" y="609603"/>
            <a:ext cx="8393926" cy="289560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3275015" y="3505196"/>
            <a:ext cx="7536557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589215" y="4354043"/>
            <a:ext cx="8915400" cy="1555860"/>
          </a:xfrm>
        </p:spPr>
        <p:txBody>
          <a:bodyPr anchor="ctr"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394CC67-AC1D-478F-8A7D-324EEFC53264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595CD495-748B-4723-A5DC-D221DF5A1D3C}" type="slidenum">
              <a:t>‹#›</a:t>
            </a:fld>
            <a:endParaRPr lang="en-GB"/>
          </a:p>
        </p:txBody>
      </p:sp>
      <p:sp>
        <p:nvSpPr>
          <p:cNvPr id="9" name="TextBox 13"/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  <a:ea typeface=""/>
                <a:cs typeface=""/>
              </a:rPr>
              <a:t>“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  <a:ea typeface=""/>
                <a:cs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99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2438403"/>
            <a:ext cx="8915400" cy="2724847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1517A9-B1B9-46BC-BE5F-B8467BB84A27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5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2232E9EA-9A96-4959-A0F4-72C0EAF2149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94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849947" y="609603"/>
            <a:ext cx="8393926" cy="2895603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2589215" y="4343400"/>
            <a:ext cx="8915400" cy="83820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5301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B60DE3-0615-4ECB-A30C-FB5527AB9E68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73CA3105-55A3-412F-B8BF-AC3D34E0F035}" type="slidenum">
              <a:t>‹#›</a:t>
            </a:fld>
            <a:endParaRPr lang="en-GB"/>
          </a:p>
        </p:txBody>
      </p:sp>
      <p:sp>
        <p:nvSpPr>
          <p:cNvPr id="9" name="TextBox 16"/>
          <p:cNvSpPr txBox="1"/>
          <p:nvPr/>
        </p:nvSpPr>
        <p:spPr>
          <a:xfrm>
            <a:off x="2467654" y="648007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  <a:ea typeface=""/>
                <a:cs typeface=""/>
              </a:rPr>
              <a:t>“</a:t>
            </a:r>
          </a:p>
        </p:txBody>
      </p:sp>
      <p:sp>
        <p:nvSpPr>
          <p:cNvPr id="10" name="TextBox 17"/>
          <p:cNvSpPr txBox="1"/>
          <p:nvPr/>
        </p:nvSpPr>
        <p:spPr>
          <a:xfrm>
            <a:off x="11114852" y="2905304"/>
            <a:ext cx="609603" cy="584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A53010"/>
                </a:solidFill>
                <a:uFillTx/>
                <a:latin typeface="Arial"/>
                <a:ea typeface=""/>
                <a:cs typeface="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919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627406"/>
            <a:ext cx="8915400" cy="2880021"/>
          </a:xfrm>
        </p:spPr>
        <p:txBody>
          <a:bodyPr anchor="ctr"/>
          <a:lstStyle>
            <a:lvl1pPr>
              <a:defRPr sz="48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2589215" y="4343400"/>
            <a:ext cx="8915400" cy="838203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A5301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589215" y="5181603"/>
            <a:ext cx="8915400" cy="729618"/>
          </a:xfrm>
        </p:spPr>
        <p:txBody>
          <a:bodyPr/>
          <a:lstStyle>
            <a:lvl1pPr marL="0" indent="0">
              <a:buNone/>
              <a:defRPr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7331AF-7F5A-4888-8CEB-4BDB68041A25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089DE31A-45B0-4B81-9580-C4BD7A98029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9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90E127-2412-4740-A68D-94EC0E711DDE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2692C6-A300-4C9D-9D6F-56DBBF39394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22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9294811" y="627406"/>
            <a:ext cx="2207599" cy="528381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2589215" y="627406"/>
            <a:ext cx="6476996" cy="528381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17CD3B-E1A6-4E07-BCA6-14137960B814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5A6FA0-7099-4AEF-AEE3-53E1C63BE85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789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89215" y="2133596"/>
            <a:ext cx="8915400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2FBB59-52F6-4228-BBB5-2228928374CE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FA71AC3-7B60-49A6-AADE-65152CD4227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28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2058753"/>
            <a:ext cx="8915400" cy="1468800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589215" y="3530132"/>
            <a:ext cx="8915400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59595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1C69A2-E79C-4343-8B59-6CD7656F19E4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Freeform 11"/>
          <p:cNvSpPr/>
          <p:nvPr/>
        </p:nvSpPr>
        <p:spPr>
          <a:xfrm flipV="1">
            <a:off x="-4187" y="3178170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>
          <a:xfrm>
            <a:off x="531815" y="3244135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9CE01B7E-2930-48D7-AF87-E53B93C688B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2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2589215" y="2133596"/>
            <a:ext cx="4313864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7190750" y="2126217"/>
            <a:ext cx="4313864" cy="377762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331AF60-03D9-4647-821B-CB5108043E26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5106CB1-F7E9-4894-8D99-8A29D599E6E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96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2939375" y="1972699"/>
            <a:ext cx="3992727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2589215" y="2548963"/>
            <a:ext cx="4342897" cy="3354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7506629" y="1969471"/>
            <a:ext cx="399900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7166957" y="2545735"/>
            <a:ext cx="4338672" cy="33540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BDBD358-1D85-4622-84DE-FD91DCD52D85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8" name="Footer Placeholder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10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9A2656-7371-4516-9AF2-73F03579F54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6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4A35E0-BFF4-4885-88CD-81407BF4335A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6" name="Slide Number Placehold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1EB85A-D51E-45FC-B41C-AE24DC5F6FB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90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A9EEDCF-19F9-418F-954F-EF4666D6EEAC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3" name="Footer Placeholder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053779-7D9B-449E-ACDE-4DB7B87F6D7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446090"/>
            <a:ext cx="3505196" cy="976314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323011" y="446090"/>
            <a:ext cx="5181603" cy="5414967"/>
          </a:xfrm>
        </p:spPr>
        <p:txBody>
          <a:bodyPr anchor="ctr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589215" y="1598608"/>
            <a:ext cx="3505196" cy="426243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CB9EF-31FA-4A10-9F72-70B1606C3C9F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Freeform 11"/>
          <p:cNvSpPr/>
          <p:nvPr/>
        </p:nvSpPr>
        <p:spPr>
          <a:xfrm flipV="1">
            <a:off x="-4187" y="714375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EB2E58-733B-485A-8D26-FF56C8CB50C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7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589215" y="4800600"/>
            <a:ext cx="8915400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2589215" y="634968"/>
            <a:ext cx="8915400" cy="3854973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2589215" y="5367335"/>
            <a:ext cx="8915400" cy="493711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F833AE1-84DA-41E7-9018-28CDAFB779C2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Freeform 11"/>
          <p:cNvSpPr/>
          <p:nvPr/>
        </p:nvSpPr>
        <p:spPr>
          <a:xfrm flipV="1">
            <a:off x="-4187" y="4911727"/>
            <a:ext cx="1588523" cy="507299"/>
          </a:xfrm>
          <a:custGeom>
            <a:avLst/>
            <a:gdLst>
              <a:gd name="f0" fmla="val w"/>
              <a:gd name="f1" fmla="val h"/>
              <a:gd name="f2" fmla="val 0"/>
              <a:gd name="f3" fmla="val 9248"/>
              <a:gd name="f4" fmla="val 10000"/>
              <a:gd name="f5" fmla="val 4701"/>
              <a:gd name="f6" fmla="val 7915"/>
              <a:gd name="f7" fmla="val 188"/>
              <a:gd name="f8" fmla="val 7906"/>
              <a:gd name="f9" fmla="val 156"/>
              <a:gd name="f10" fmla="val 7895"/>
              <a:gd name="f11" fmla="val 126"/>
              <a:gd name="f12" fmla="val 7886"/>
              <a:gd name="f13" fmla="val 94"/>
              <a:gd name="f14" fmla="val 7859"/>
              <a:gd name="f15" fmla="val 7831"/>
              <a:gd name="f16" fmla="val 7803"/>
              <a:gd name="f17" fmla="val 7275"/>
              <a:gd name="f18" fmla="val 70"/>
              <a:gd name="f19" fmla="val 8"/>
              <a:gd name="f20" fmla="val 3380"/>
              <a:gd name="f21" fmla="val 17"/>
              <a:gd name="f22" fmla="val 6690"/>
              <a:gd name="f23" fmla="val 25"/>
              <a:gd name="f24" fmla="val 9966"/>
              <a:gd name="f25" fmla="val 9872"/>
              <a:gd name="f26" fmla="val 9778"/>
              <a:gd name="f27" fmla="val 5265"/>
              <a:gd name="f28" fmla="val 9303"/>
              <a:gd name="f29" fmla="val 5077"/>
              <a:gd name="f30" fmla="val 4889"/>
              <a:gd name="f31" fmla="*/ f0 1 9248"/>
              <a:gd name="f32" fmla="*/ f1 1 10000"/>
              <a:gd name="f33" fmla="+- f4 0 f2"/>
              <a:gd name="f34" fmla="+- f3 0 f2"/>
              <a:gd name="f35" fmla="*/ f34 1 9248"/>
              <a:gd name="f36" fmla="*/ f33 1 10000"/>
              <a:gd name="f37" fmla="*/ f2 1 f35"/>
              <a:gd name="f38" fmla="*/ f3 1 f35"/>
              <a:gd name="f39" fmla="*/ f2 1 f36"/>
              <a:gd name="f40" fmla="*/ f4 1 f36"/>
              <a:gd name="f41" fmla="*/ f37 f31 1"/>
              <a:gd name="f42" fmla="*/ f38 f31 1"/>
              <a:gd name="f43" fmla="*/ f40 f32 1"/>
              <a:gd name="f44" fmla="*/ f39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1" t="f44" r="f42" b="f43"/>
            <a:pathLst>
              <a:path w="9248" h="10000">
                <a:moveTo>
                  <a:pt x="f3" y="f5"/>
                </a:moveTo>
                <a:lnTo>
                  <a:pt x="f6" y="f7"/>
                </a:lnTo>
                <a:cubicBezTo>
                  <a:pt x="f8" y="f9"/>
                  <a:pt x="f10" y="f11"/>
                  <a:pt x="f12" y="f13"/>
                </a:cubicBezTo>
                <a:cubicBezTo>
                  <a:pt x="f14" y="f2"/>
                  <a:pt x="f15" y="f2"/>
                  <a:pt x="f16" y="f2"/>
                </a:cubicBezTo>
                <a:lnTo>
                  <a:pt x="f17" y="f2"/>
                </a:lnTo>
                <a:lnTo>
                  <a:pt x="f2" y="f18"/>
                </a:lnTo>
                <a:cubicBezTo>
                  <a:pt x="f19" y="f20"/>
                  <a:pt x="f21" y="f22"/>
                  <a:pt x="f23" y="f4"/>
                </a:cubicBezTo>
                <a:lnTo>
                  <a:pt x="f17" y="f24"/>
                </a:lnTo>
                <a:lnTo>
                  <a:pt x="f16" y="f24"/>
                </a:lnTo>
                <a:cubicBezTo>
                  <a:pt x="f15" y="f24"/>
                  <a:pt x="f14" y="f25"/>
                  <a:pt x="f12" y="f25"/>
                </a:cubicBezTo>
                <a:cubicBezTo>
                  <a:pt x="f12" y="f26"/>
                  <a:pt x="f6" y="f26"/>
                  <a:pt x="f6" y="f26"/>
                </a:cubicBezTo>
                <a:lnTo>
                  <a:pt x="f3" y="f27"/>
                </a:lnTo>
                <a:cubicBezTo>
                  <a:pt x="f28" y="f29"/>
                  <a:pt x="f28" y="f30"/>
                  <a:pt x="f3" y="f5"/>
                </a:cubicBezTo>
                <a:close/>
              </a:path>
            </a:pathLst>
          </a:custGeom>
          <a:solidFill>
            <a:srgbClr val="A53010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8"/>
          </p:nvPr>
        </p:nvSpPr>
        <p:spPr>
          <a:xfrm>
            <a:off x="531815" y="4983086"/>
            <a:ext cx="779763" cy="365129"/>
          </a:xfrm>
        </p:spPr>
        <p:txBody>
          <a:bodyPr/>
          <a:lstStyle>
            <a:lvl1pPr>
              <a:defRPr/>
            </a:lvl1pPr>
          </a:lstStyle>
          <a:p>
            <a:pPr lvl="0"/>
            <a:fld id="{4DC19558-EC7D-4076-8D62-BC67FAEC66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34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FE8C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0" y="228600"/>
            <a:ext cx="2851510" cy="6638634"/>
            <a:chOff x="0" y="228600"/>
            <a:chExt cx="2851510" cy="6638634"/>
          </a:xfrm>
        </p:grpSpPr>
        <p:sp>
          <p:nvSpPr>
            <p:cNvPr id="3" name="Freeform 11"/>
            <p:cNvSpPr/>
            <p:nvPr/>
          </p:nvSpPr>
          <p:spPr>
            <a:xfrm>
              <a:off x="0" y="2575041"/>
              <a:ext cx="100638" cy="6262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"/>
                <a:gd name="f4" fmla="val 136"/>
                <a:gd name="f5" fmla="val 20"/>
                <a:gd name="f6" fmla="val 117"/>
                <a:gd name="f7" fmla="val 19"/>
                <a:gd name="f8" fmla="val 99"/>
                <a:gd name="f9" fmla="val 17"/>
                <a:gd name="f10" fmla="val 80"/>
                <a:gd name="f11" fmla="val 11"/>
                <a:gd name="f12" fmla="val 54"/>
                <a:gd name="f13" fmla="val 6"/>
                <a:gd name="f14" fmla="val 27"/>
                <a:gd name="f15" fmla="val 35"/>
                <a:gd name="f16" fmla="val 64"/>
                <a:gd name="f17" fmla="val 13"/>
                <a:gd name="f18" fmla="val 94"/>
                <a:gd name="f19" fmla="val 124"/>
                <a:gd name="f20" fmla="val 128"/>
                <a:gd name="f21" fmla="val 21"/>
                <a:gd name="f22" fmla="val 132"/>
                <a:gd name="f23" fmla="*/ f0 1 22"/>
                <a:gd name="f24" fmla="*/ f1 1 136"/>
                <a:gd name="f25" fmla="+- f4 0 f2"/>
                <a:gd name="f26" fmla="+- f3 0 f2"/>
                <a:gd name="f27" fmla="*/ f26 1 22"/>
                <a:gd name="f28" fmla="*/ f25 1 136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2" h="136">
                  <a:moveTo>
                    <a:pt x="f3" y="f4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2" y="f2"/>
                  </a:cubicBezTo>
                  <a:cubicBezTo>
                    <a:pt x="f2" y="f15"/>
                    <a:pt x="f2" y="f15"/>
                    <a:pt x="f2" y="f15"/>
                  </a:cubicBezTo>
                  <a:cubicBezTo>
                    <a:pt x="f13" y="f16"/>
                    <a:pt x="f17" y="f18"/>
                    <a:pt x="f5" y="f19"/>
                  </a:cubicBezTo>
                  <a:cubicBezTo>
                    <a:pt x="f5" y="f20"/>
                    <a:pt x="f21" y="f22"/>
                    <a:pt x="f3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4" name="Freeform 12"/>
            <p:cNvSpPr/>
            <p:nvPr/>
          </p:nvSpPr>
          <p:spPr>
            <a:xfrm>
              <a:off x="128601" y="3156527"/>
              <a:ext cx="646718" cy="23222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0"/>
                <a:gd name="f4" fmla="val 504"/>
                <a:gd name="f5" fmla="val 86"/>
                <a:gd name="f6" fmla="val 350"/>
                <a:gd name="f7" fmla="val 103"/>
                <a:gd name="f8" fmla="val 402"/>
                <a:gd name="f9" fmla="val 120"/>
                <a:gd name="f10" fmla="val 453"/>
                <a:gd name="f11" fmla="val 139"/>
                <a:gd name="f12" fmla="val 495"/>
                <a:gd name="f13" fmla="val 487"/>
                <a:gd name="f14" fmla="val 478"/>
                <a:gd name="f15" fmla="val 124"/>
                <a:gd name="f16" fmla="val 435"/>
                <a:gd name="f17" fmla="val 109"/>
                <a:gd name="f18" fmla="val 391"/>
                <a:gd name="f19" fmla="val 95"/>
                <a:gd name="f20" fmla="val 347"/>
                <a:gd name="f21" fmla="val 58"/>
                <a:gd name="f22" fmla="val 233"/>
                <a:gd name="f23" fmla="val 27"/>
                <a:gd name="f24" fmla="val 117"/>
                <a:gd name="f25" fmla="val 2"/>
                <a:gd name="f26" fmla="val 20"/>
                <a:gd name="f27" fmla="val 4"/>
                <a:gd name="f28" fmla="val 41"/>
                <a:gd name="f29" fmla="val 6"/>
                <a:gd name="f30" fmla="val 61"/>
                <a:gd name="f31" fmla="val 30"/>
                <a:gd name="f32" fmla="val 158"/>
                <a:gd name="f33" fmla="val 56"/>
                <a:gd name="f34" fmla="val 255"/>
                <a:gd name="f35" fmla="*/ f0 1 140"/>
                <a:gd name="f36" fmla="*/ f1 1 504"/>
                <a:gd name="f37" fmla="+- f4 0 f2"/>
                <a:gd name="f38" fmla="+- f3 0 f2"/>
                <a:gd name="f39" fmla="*/ f38 1 140"/>
                <a:gd name="f40" fmla="*/ f37 1 504"/>
                <a:gd name="f41" fmla="*/ 0 1 f39"/>
                <a:gd name="f42" fmla="*/ f3 1 f39"/>
                <a:gd name="f43" fmla="*/ 0 1 f40"/>
                <a:gd name="f44" fmla="*/ f4 1 f40"/>
                <a:gd name="f45" fmla="*/ f41 f35 1"/>
                <a:gd name="f46" fmla="*/ f42 f35 1"/>
                <a:gd name="f47" fmla="*/ f44 f36 1"/>
                <a:gd name="f48" fmla="*/ f43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0" h="504">
                  <a:moveTo>
                    <a:pt x="f5" y="f6"/>
                  </a:moveTo>
                  <a:cubicBezTo>
                    <a:pt x="f7" y="f8"/>
                    <a:pt x="f9" y="f10"/>
                    <a:pt x="f11" y="f4"/>
                  </a:cubicBezTo>
                  <a:cubicBezTo>
                    <a:pt x="f11" y="f12"/>
                    <a:pt x="f11" y="f13"/>
                    <a:pt x="f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5" name="Freeform 13"/>
            <p:cNvSpPr/>
            <p:nvPr/>
          </p:nvSpPr>
          <p:spPr>
            <a:xfrm>
              <a:off x="806994" y="5447062"/>
              <a:ext cx="609438" cy="14201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"/>
                <a:gd name="f4" fmla="val 308"/>
                <a:gd name="f5" fmla="val 8"/>
                <a:gd name="f6" fmla="val 22"/>
                <a:gd name="f7" fmla="val 5"/>
                <a:gd name="f8" fmla="val 15"/>
                <a:gd name="f9" fmla="val 2"/>
                <a:gd name="f10" fmla="val 10"/>
                <a:gd name="f11" fmla="val 19"/>
                <a:gd name="f12" fmla="val 29"/>
                <a:gd name="f13" fmla="val 21"/>
                <a:gd name="f14" fmla="val 85"/>
                <a:gd name="f15" fmla="val 44"/>
                <a:gd name="f16" fmla="val 140"/>
                <a:gd name="f17" fmla="val 68"/>
                <a:gd name="f18" fmla="val 194"/>
                <a:gd name="f19" fmla="val 232"/>
                <a:gd name="f20" fmla="val 104"/>
                <a:gd name="f21" fmla="val 270"/>
                <a:gd name="f22" fmla="val 123"/>
                <a:gd name="f23" fmla="val 113"/>
                <a:gd name="f24" fmla="val 269"/>
                <a:gd name="f25" fmla="val 94"/>
                <a:gd name="f26" fmla="val 230"/>
                <a:gd name="f27" fmla="val 77"/>
                <a:gd name="f28" fmla="val 190"/>
                <a:gd name="f29" fmla="val 52"/>
                <a:gd name="f30" fmla="val 135"/>
                <a:gd name="f31" fmla="val 79"/>
                <a:gd name="f32" fmla="*/ f0 1 132"/>
                <a:gd name="f33" fmla="*/ f1 1 308"/>
                <a:gd name="f34" fmla="+- f4 0 f2"/>
                <a:gd name="f35" fmla="+- f3 0 f2"/>
                <a:gd name="f36" fmla="*/ f35 1 132"/>
                <a:gd name="f37" fmla="*/ f34 1 308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32" h="308">
                  <a:moveTo>
                    <a:pt x="f5" y="f6"/>
                  </a:moveTo>
                  <a:cubicBezTo>
                    <a:pt x="f7" y="f8"/>
                    <a:pt x="f9" y="f5"/>
                    <a:pt x="f2" y="f2"/>
                  </a:cubicBezTo>
                  <a:cubicBezTo>
                    <a:pt x="f2" y="f10"/>
                    <a:pt x="f2" y="f11"/>
                    <a:pt x="f2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4" y="f19"/>
                    <a:pt x="f20" y="f21"/>
                    <a:pt x="f22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12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6" name="Freeform 14"/>
            <p:cNvSpPr/>
            <p:nvPr/>
          </p:nvSpPr>
          <p:spPr>
            <a:xfrm>
              <a:off x="959827" y="6503798"/>
              <a:ext cx="171468" cy="36342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"/>
                <a:gd name="f4" fmla="val 79"/>
                <a:gd name="f5" fmla="val 28"/>
                <a:gd name="f6" fmla="val 24"/>
                <a:gd name="f7" fmla="val 53"/>
                <a:gd name="f8" fmla="val 12"/>
                <a:gd name="f9" fmla="val 27"/>
                <a:gd name="f10" fmla="val 8"/>
                <a:gd name="f11" fmla="val 17"/>
                <a:gd name="f12" fmla="*/ f0 1 37"/>
                <a:gd name="f13" fmla="*/ f1 1 79"/>
                <a:gd name="f14" fmla="+- f4 0 f2"/>
                <a:gd name="f15" fmla="+- f3 0 f2"/>
                <a:gd name="f16" fmla="*/ f15 1 37"/>
                <a:gd name="f17" fmla="*/ f14 1 7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7" h="7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7" name="Freeform 15"/>
            <p:cNvSpPr/>
            <p:nvPr/>
          </p:nvSpPr>
          <p:spPr>
            <a:xfrm>
              <a:off x="100638" y="3201259"/>
              <a:ext cx="821908" cy="33286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8"/>
                <a:gd name="f4" fmla="val 722"/>
                <a:gd name="f5" fmla="val 162"/>
                <a:gd name="f6" fmla="val 660"/>
                <a:gd name="f7" fmla="val 145"/>
                <a:gd name="f8" fmla="val 618"/>
                <a:gd name="f9" fmla="val 130"/>
                <a:gd name="f10" fmla="val 576"/>
                <a:gd name="f11" fmla="val 116"/>
                <a:gd name="f12" fmla="val 534"/>
                <a:gd name="f13" fmla="val 84"/>
                <a:gd name="f14" fmla="val 437"/>
                <a:gd name="f15" fmla="val 59"/>
                <a:gd name="f16" fmla="val 337"/>
                <a:gd name="f17" fmla="val 40"/>
                <a:gd name="f18" fmla="val 236"/>
                <a:gd name="f19" fmla="val 29"/>
                <a:gd name="f20" fmla="val 175"/>
                <a:gd name="f21" fmla="val 20"/>
                <a:gd name="f22" fmla="val 113"/>
                <a:gd name="f23" fmla="val 12"/>
                <a:gd name="f24" fmla="val 51"/>
                <a:gd name="f25" fmla="val 8"/>
                <a:gd name="f26" fmla="val 34"/>
                <a:gd name="f27" fmla="val 4"/>
                <a:gd name="f28" fmla="val 17"/>
                <a:gd name="f29" fmla="val 79"/>
                <a:gd name="f30" fmla="val 19"/>
                <a:gd name="f31" fmla="val 159"/>
                <a:gd name="f32" fmla="val 33"/>
                <a:gd name="f33" fmla="val 237"/>
                <a:gd name="f34" fmla="val 339"/>
                <a:gd name="f35" fmla="val 76"/>
                <a:gd name="f36" fmla="val 439"/>
                <a:gd name="f37" fmla="val 107"/>
                <a:gd name="f38" fmla="val 537"/>
                <a:gd name="f39" fmla="val 123"/>
                <a:gd name="f40" fmla="val 586"/>
                <a:gd name="f41" fmla="val 141"/>
                <a:gd name="f42" fmla="val 634"/>
                <a:gd name="f43" fmla="val 160"/>
                <a:gd name="f44" fmla="val 681"/>
                <a:gd name="f45" fmla="val 166"/>
                <a:gd name="f46" fmla="val 695"/>
                <a:gd name="f47" fmla="val 172"/>
                <a:gd name="f48" fmla="val 708"/>
                <a:gd name="f49" fmla="val 176"/>
                <a:gd name="f50" fmla="val 717"/>
                <a:gd name="f51" fmla="val 713"/>
                <a:gd name="f52" fmla="val 174"/>
                <a:gd name="f53" fmla="val 169"/>
                <a:gd name="f54" fmla="val 692"/>
                <a:gd name="f55" fmla="val 165"/>
                <a:gd name="f56" fmla="val 676"/>
                <a:gd name="f57" fmla="*/ f0 1 178"/>
                <a:gd name="f58" fmla="*/ f1 1 722"/>
                <a:gd name="f59" fmla="+- f4 0 f2"/>
                <a:gd name="f60" fmla="+- f3 0 f2"/>
                <a:gd name="f61" fmla="*/ f60 1 178"/>
                <a:gd name="f62" fmla="*/ f59 1 722"/>
                <a:gd name="f63" fmla="*/ 0 1 f61"/>
                <a:gd name="f64" fmla="*/ f3 1 f61"/>
                <a:gd name="f65" fmla="*/ 0 1 f62"/>
                <a:gd name="f66" fmla="*/ f4 1 f62"/>
                <a:gd name="f67" fmla="*/ f63 f57 1"/>
                <a:gd name="f68" fmla="*/ f64 f57 1"/>
                <a:gd name="f69" fmla="*/ f66 f58 1"/>
                <a:gd name="f70" fmla="*/ f65 f5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178" h="722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5" y="f29"/>
                    <a:pt x="f30" y="f31"/>
                    <a:pt x="f32" y="f33"/>
                  </a:cubicBezTo>
                  <a:cubicBezTo>
                    <a:pt x="f24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3" y="f4"/>
                  </a:cubicBezTo>
                  <a:cubicBezTo>
                    <a:pt x="f49" y="f50"/>
                    <a:pt x="f20" y="f51"/>
                    <a:pt x="f52" y="f48"/>
                  </a:cubicBezTo>
                  <a:cubicBezTo>
                    <a:pt x="f53" y="f54"/>
                    <a:pt x="f55" y="f56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8" name="Freeform 16"/>
            <p:cNvSpPr/>
            <p:nvPr/>
          </p:nvSpPr>
          <p:spPr>
            <a:xfrm>
              <a:off x="22366" y="228600"/>
              <a:ext cx="106234" cy="29279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3"/>
                <a:gd name="f4" fmla="val 635"/>
                <a:gd name="f5" fmla="val 11"/>
                <a:gd name="f6" fmla="val 577"/>
                <a:gd name="f7" fmla="val 12"/>
                <a:gd name="f8" fmla="val 581"/>
                <a:gd name="f9" fmla="val 585"/>
                <a:gd name="f10" fmla="val 589"/>
                <a:gd name="f11" fmla="val 15"/>
                <a:gd name="f12" fmla="val 603"/>
                <a:gd name="f13" fmla="val 19"/>
                <a:gd name="f14" fmla="val 617"/>
                <a:gd name="f15" fmla="val 22"/>
                <a:gd name="f16" fmla="val 632"/>
                <a:gd name="f17" fmla="val 633"/>
                <a:gd name="f18" fmla="val 634"/>
                <a:gd name="f19" fmla="val 21"/>
                <a:gd name="f20" fmla="val 615"/>
                <a:gd name="f21" fmla="val 596"/>
                <a:gd name="f22" fmla="val 17"/>
                <a:gd name="f23" fmla="val 576"/>
                <a:gd name="f24" fmla="val 9"/>
                <a:gd name="f25" fmla="val 474"/>
                <a:gd name="f26" fmla="val 5"/>
                <a:gd name="f27" fmla="val 372"/>
                <a:gd name="f28" fmla="val 269"/>
                <a:gd name="f29" fmla="val 6"/>
                <a:gd name="f30" fmla="val 179"/>
                <a:gd name="f31" fmla="val 90"/>
                <a:gd name="f32" fmla="val 89"/>
                <a:gd name="f33" fmla="val 2"/>
                <a:gd name="f34" fmla="val 1"/>
                <a:gd name="f35" fmla="val 3"/>
                <a:gd name="f36" fmla="*/ f0 1 23"/>
                <a:gd name="f37" fmla="*/ f1 1 635"/>
                <a:gd name="f38" fmla="+- f4 0 f2"/>
                <a:gd name="f39" fmla="+- f3 0 f2"/>
                <a:gd name="f40" fmla="*/ f39 1 23"/>
                <a:gd name="f41" fmla="*/ f38 1 635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23" h="635">
                  <a:moveTo>
                    <a:pt x="f5" y="f6"/>
                  </a:moveTo>
                  <a:cubicBezTo>
                    <a:pt x="f7" y="f8"/>
                    <a:pt x="f7" y="f9"/>
                    <a:pt x="f7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7"/>
                    <a:pt x="f15" y="f18"/>
                    <a:pt x="f3" y="f4"/>
                  </a:cubicBezTo>
                  <a:cubicBezTo>
                    <a:pt x="f19" y="f20"/>
                    <a:pt x="f13" y="f21"/>
                    <a:pt x="f22" y="f23"/>
                  </a:cubicBezTo>
                  <a:cubicBezTo>
                    <a:pt x="f24" y="f25"/>
                    <a:pt x="f26" y="f27"/>
                    <a:pt x="f26" y="f28"/>
                  </a:cubicBezTo>
                  <a:cubicBezTo>
                    <a:pt x="f29" y="f30"/>
                    <a:pt x="f24" y="f31"/>
                    <a:pt x="f11" y="f2"/>
                  </a:cubicBezTo>
                  <a:cubicBezTo>
                    <a:pt x="f7" y="f2"/>
                    <a:pt x="f7" y="f2"/>
                    <a:pt x="f7" y="f2"/>
                  </a:cubicBezTo>
                  <a:cubicBezTo>
                    <a:pt x="f26" y="f32"/>
                    <a:pt x="f33" y="f30"/>
                    <a:pt x="f34" y="f28"/>
                  </a:cubicBezTo>
                  <a:cubicBezTo>
                    <a:pt x="f2" y="f27"/>
                    <a:pt x="f35" y="f25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9" name="Freeform 17"/>
            <p:cNvSpPr/>
            <p:nvPr/>
          </p:nvSpPr>
          <p:spPr>
            <a:xfrm>
              <a:off x="78281" y="2944066"/>
              <a:ext cx="78272" cy="493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2"/>
                <a:gd name="f6" fmla="val 19"/>
                <a:gd name="f7" fmla="val 3"/>
                <a:gd name="f8" fmla="val 37"/>
                <a:gd name="f9" fmla="val 5"/>
                <a:gd name="f10" fmla="val 56"/>
                <a:gd name="f11" fmla="val 9"/>
                <a:gd name="f12" fmla="val 73"/>
                <a:gd name="f13" fmla="val 13"/>
                <a:gd name="f14" fmla="val 90"/>
                <a:gd name="f15" fmla="val 15"/>
                <a:gd name="f16" fmla="val 87"/>
                <a:gd name="f17" fmla="val 66"/>
                <a:gd name="f18" fmla="val 11"/>
                <a:gd name="f19" fmla="val 46"/>
                <a:gd name="f20" fmla="val 10"/>
                <a:gd name="f21" fmla="val 45"/>
                <a:gd name="f22" fmla="val 44"/>
                <a:gd name="f23" fmla="val 43"/>
                <a:gd name="f24" fmla="val 7"/>
                <a:gd name="f25" fmla="val 28"/>
                <a:gd name="f26" fmla="val 14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cubicBezTo>
                    <a:pt x="f11" y="f12"/>
                    <a:pt x="f13" y="f14"/>
                    <a:pt x="f3" y="f4"/>
                  </a:cubicBezTo>
                  <a:cubicBezTo>
                    <a:pt x="f15" y="f16"/>
                    <a:pt x="f13" y="f17"/>
                    <a:pt x="f18" y="f19"/>
                  </a:cubicBezTo>
                  <a:cubicBezTo>
                    <a:pt x="f20" y="f21"/>
                    <a:pt x="f20" y="f22"/>
                    <a:pt x="f20" y="f23"/>
                  </a:cubicBezTo>
                  <a:cubicBezTo>
                    <a:pt x="f24" y="f25"/>
                    <a:pt x="f7" y="f2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0" name="Freeform 18"/>
            <p:cNvSpPr/>
            <p:nvPr/>
          </p:nvSpPr>
          <p:spPr>
            <a:xfrm>
              <a:off x="769723" y="5478746"/>
              <a:ext cx="190103" cy="10250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"/>
                <a:gd name="f4" fmla="val 222"/>
                <a:gd name="f5" fmla="val 31"/>
                <a:gd name="f6" fmla="val 2"/>
                <a:gd name="f7" fmla="val 62"/>
                <a:gd name="f8" fmla="val 5"/>
                <a:gd name="f9" fmla="val 93"/>
                <a:gd name="f10" fmla="val 8"/>
                <a:gd name="f11" fmla="val 117"/>
                <a:gd name="f12" fmla="val 12"/>
                <a:gd name="f13" fmla="val 142"/>
                <a:gd name="f14" fmla="val 17"/>
                <a:gd name="f15" fmla="val 166"/>
                <a:gd name="f16" fmla="val 19"/>
                <a:gd name="f17" fmla="val 172"/>
                <a:gd name="f18" fmla="val 22"/>
                <a:gd name="f19" fmla="val 178"/>
                <a:gd name="f20" fmla="val 24"/>
                <a:gd name="f21" fmla="val 184"/>
                <a:gd name="f22" fmla="val 30"/>
                <a:gd name="f23" fmla="val 197"/>
                <a:gd name="f24" fmla="val 35"/>
                <a:gd name="f25" fmla="val 209"/>
                <a:gd name="f26" fmla="val 40"/>
                <a:gd name="f27" fmla="val 219"/>
                <a:gd name="f28" fmla="val 39"/>
                <a:gd name="f29" fmla="val 215"/>
                <a:gd name="f30" fmla="val 38"/>
                <a:gd name="f31" fmla="val 212"/>
                <a:gd name="f32" fmla="val 26"/>
                <a:gd name="f33" fmla="val 18"/>
                <a:gd name="f34" fmla="val 132"/>
                <a:gd name="f35" fmla="val 13"/>
                <a:gd name="f36" fmla="val 92"/>
                <a:gd name="f37" fmla="val 11"/>
                <a:gd name="f38" fmla="val 68"/>
                <a:gd name="f39" fmla="val 9"/>
                <a:gd name="f40" fmla="val 45"/>
                <a:gd name="f41" fmla="val 21"/>
                <a:gd name="f42" fmla="val 7"/>
                <a:gd name="f43" fmla="val 20"/>
                <a:gd name="f44" fmla="val 6"/>
                <a:gd name="f45" fmla="*/ f0 1 41"/>
                <a:gd name="f46" fmla="*/ f1 1 222"/>
                <a:gd name="f47" fmla="+- f4 0 f2"/>
                <a:gd name="f48" fmla="+- f3 0 f2"/>
                <a:gd name="f49" fmla="*/ f48 1 41"/>
                <a:gd name="f50" fmla="*/ f47 1 222"/>
                <a:gd name="f51" fmla="*/ 0 1 f49"/>
                <a:gd name="f52" fmla="*/ f3 1 f49"/>
                <a:gd name="f53" fmla="*/ 0 1 f50"/>
                <a:gd name="f54" fmla="*/ f4 1 f50"/>
                <a:gd name="f55" fmla="*/ f51 f45 1"/>
                <a:gd name="f56" fmla="*/ f52 f45 1"/>
                <a:gd name="f57" fmla="*/ f54 f46 1"/>
                <a:gd name="f58" fmla="*/ f53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41" h="222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3" y="f4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17"/>
                    <a:pt x="f33" y="f34"/>
                    <a:pt x="f35" y="f36"/>
                  </a:cubicBezTo>
                  <a:cubicBezTo>
                    <a:pt x="f37" y="f38"/>
                    <a:pt x="f39" y="f40"/>
                    <a:pt x="f10" y="f18"/>
                  </a:cubicBezTo>
                  <a:cubicBezTo>
                    <a:pt x="f10" y="f41"/>
                    <a:pt x="f42" y="f43"/>
                    <a:pt x="f42" y="f33"/>
                  </a:cubicBezTo>
                  <a:cubicBezTo>
                    <a:pt x="f8" y="f12"/>
                    <a:pt x="f6" y="f44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1" name="Freeform 19"/>
            <p:cNvSpPr/>
            <p:nvPr/>
          </p:nvSpPr>
          <p:spPr>
            <a:xfrm>
              <a:off x="775310" y="1399022"/>
              <a:ext cx="2076200" cy="4048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0"/>
                <a:gd name="f4" fmla="val 878"/>
                <a:gd name="f5" fmla="val 7"/>
                <a:gd name="f6" fmla="val 854"/>
                <a:gd name="f7" fmla="val 10"/>
                <a:gd name="f8" fmla="val 772"/>
                <a:gd name="f9" fmla="val 26"/>
                <a:gd name="f10" fmla="val 691"/>
                <a:gd name="f11" fmla="val 50"/>
                <a:gd name="f12" fmla="val 613"/>
                <a:gd name="f13" fmla="val 75"/>
                <a:gd name="f14" fmla="val 535"/>
                <a:gd name="f15" fmla="val 109"/>
                <a:gd name="f16" fmla="val 460"/>
                <a:gd name="f17" fmla="val 149"/>
                <a:gd name="f18" fmla="val 388"/>
                <a:gd name="f19" fmla="val 189"/>
                <a:gd name="f20" fmla="val 316"/>
                <a:gd name="f21" fmla="val 235"/>
                <a:gd name="f22" fmla="val 248"/>
                <a:gd name="f23" fmla="val 285"/>
                <a:gd name="f24" fmla="val 183"/>
                <a:gd name="f25" fmla="val 310"/>
                <a:gd name="f26" fmla="val 151"/>
                <a:gd name="f27" fmla="val 337"/>
                <a:gd name="f28" fmla="val 119"/>
                <a:gd name="f29" fmla="val 364"/>
                <a:gd name="f30" fmla="val 89"/>
                <a:gd name="f31" fmla="val 378"/>
                <a:gd name="f32" fmla="val 74"/>
                <a:gd name="f33" fmla="val 392"/>
                <a:gd name="f34" fmla="val 58"/>
                <a:gd name="f35" fmla="val 406"/>
                <a:gd name="f36" fmla="val 44"/>
                <a:gd name="f37" fmla="val 421"/>
                <a:gd name="f38" fmla="val 29"/>
                <a:gd name="f39" fmla="val 435"/>
                <a:gd name="f40" fmla="val 15"/>
                <a:gd name="f41" fmla="val 1"/>
                <a:gd name="f42" fmla="val 434"/>
                <a:gd name="f43" fmla="val 14"/>
                <a:gd name="f44" fmla="val 420"/>
                <a:gd name="f45" fmla="val 28"/>
                <a:gd name="f46" fmla="val 405"/>
                <a:gd name="f47" fmla="val 43"/>
                <a:gd name="f48" fmla="val 391"/>
                <a:gd name="f49" fmla="val 57"/>
                <a:gd name="f50" fmla="val 377"/>
                <a:gd name="f51" fmla="val 72"/>
                <a:gd name="f52" fmla="val 363"/>
                <a:gd name="f53" fmla="val 88"/>
                <a:gd name="f54" fmla="val 335"/>
                <a:gd name="f55" fmla="val 118"/>
                <a:gd name="f56" fmla="val 308"/>
                <a:gd name="f57" fmla="val 283"/>
                <a:gd name="f58" fmla="val 181"/>
                <a:gd name="f59" fmla="val 232"/>
                <a:gd name="f60" fmla="val 246"/>
                <a:gd name="f61" fmla="val 185"/>
                <a:gd name="f62" fmla="val 314"/>
                <a:gd name="f63" fmla="val 145"/>
                <a:gd name="f64" fmla="val 386"/>
                <a:gd name="f65" fmla="val 104"/>
                <a:gd name="f66" fmla="val 457"/>
                <a:gd name="f67" fmla="val 70"/>
                <a:gd name="f68" fmla="val 533"/>
                <a:gd name="f69" fmla="val 45"/>
                <a:gd name="f70" fmla="val 611"/>
                <a:gd name="f71" fmla="val 19"/>
                <a:gd name="f72" fmla="val 690"/>
                <a:gd name="f73" fmla="val 3"/>
                <a:gd name="f74" fmla="val 771"/>
                <a:gd name="f75" fmla="val 856"/>
                <a:gd name="f76" fmla="val 857"/>
                <a:gd name="f77" fmla="val 859"/>
                <a:gd name="f78" fmla="val 2"/>
                <a:gd name="f79" fmla="val 865"/>
                <a:gd name="f80" fmla="val 4"/>
                <a:gd name="f81" fmla="val 872"/>
                <a:gd name="f82" fmla="val 870"/>
                <a:gd name="f83" fmla="val 862"/>
                <a:gd name="f84" fmla="*/ f0 1 450"/>
                <a:gd name="f85" fmla="*/ f1 1 878"/>
                <a:gd name="f86" fmla="+- f4 0 f2"/>
                <a:gd name="f87" fmla="+- f3 0 f2"/>
                <a:gd name="f88" fmla="*/ f87 1 450"/>
                <a:gd name="f89" fmla="*/ f86 1 878"/>
                <a:gd name="f90" fmla="*/ 0 1 f88"/>
                <a:gd name="f91" fmla="*/ f3 1 f88"/>
                <a:gd name="f92" fmla="*/ 0 1 f89"/>
                <a:gd name="f93" fmla="*/ f4 1 f89"/>
                <a:gd name="f94" fmla="*/ f90 f84 1"/>
                <a:gd name="f95" fmla="*/ f91 f84 1"/>
                <a:gd name="f96" fmla="*/ f93 f85 1"/>
                <a:gd name="f97" fmla="*/ f92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450" h="87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3" y="f41"/>
                  </a:cubicBezTo>
                  <a:cubicBezTo>
                    <a:pt x="f3" y="f2"/>
                    <a:pt x="f3" y="f2"/>
                    <a:pt x="f3" y="f2"/>
                  </a:cubicBez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17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2" y="f6"/>
                  </a:cubicBezTo>
                  <a:cubicBezTo>
                    <a:pt x="f2" y="f75"/>
                    <a:pt x="f2" y="f76"/>
                    <a:pt x="f2" y="f77"/>
                  </a:cubicBezTo>
                  <a:cubicBezTo>
                    <a:pt x="f78" y="f79"/>
                    <a:pt x="f80" y="f81"/>
                    <a:pt x="f5" y="f4"/>
                  </a:cubicBezTo>
                  <a:cubicBezTo>
                    <a:pt x="f5" y="f82"/>
                    <a:pt x="f5" y="f83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2" name="Freeform 20"/>
            <p:cNvSpPr/>
            <p:nvPr/>
          </p:nvSpPr>
          <p:spPr>
            <a:xfrm>
              <a:off x="922547" y="6529894"/>
              <a:ext cx="162150" cy="337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"/>
                <a:gd name="f4" fmla="val 73"/>
                <a:gd name="f5" fmla="val 7"/>
                <a:gd name="f6" fmla="val 24"/>
                <a:gd name="f7" fmla="val 16"/>
                <a:gd name="f8" fmla="val 49"/>
                <a:gd name="f9" fmla="val 26"/>
                <a:gd name="f10" fmla="val 23"/>
                <a:gd name="f11" fmla="val 11"/>
                <a:gd name="f12" fmla="*/ f0 1 35"/>
                <a:gd name="f13" fmla="*/ f1 1 73"/>
                <a:gd name="f14" fmla="+- f4 0 f2"/>
                <a:gd name="f15" fmla="+- f3 0 f2"/>
                <a:gd name="f16" fmla="*/ f15 1 35"/>
                <a:gd name="f17" fmla="*/ f14 1 7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35" h="7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3" name="Freeform 21"/>
            <p:cNvSpPr/>
            <p:nvPr/>
          </p:nvSpPr>
          <p:spPr>
            <a:xfrm>
              <a:off x="769723" y="5359462"/>
              <a:ext cx="37270" cy="221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7"/>
                <a:gd name="f6" fmla="val 44"/>
                <a:gd name="f7" fmla="val 46"/>
                <a:gd name="f8" fmla="val 47"/>
                <a:gd name="f9" fmla="val 38"/>
                <a:gd name="f10" fmla="val 29"/>
                <a:gd name="f11" fmla="val 19"/>
                <a:gd name="f12" fmla="val 5"/>
                <a:gd name="f13" fmla="val 13"/>
                <a:gd name="f14" fmla="val 3"/>
                <a:gd name="f15" fmla="val 6"/>
                <a:gd name="f16" fmla="val 1"/>
                <a:gd name="f17" fmla="val 9"/>
                <a:gd name="f18" fmla="val 17"/>
                <a:gd name="f19" fmla="val 26"/>
                <a:gd name="f20" fmla="val 2"/>
                <a:gd name="f21" fmla="val 32"/>
                <a:gd name="f22" fmla="*/ f0 1 8"/>
                <a:gd name="f23" fmla="*/ f1 1 48"/>
                <a:gd name="f24" fmla="+- f4 0 f2"/>
                <a:gd name="f25" fmla="+- f3 0 f2"/>
                <a:gd name="f26" fmla="*/ f25 1 8"/>
                <a:gd name="f27" fmla="*/ f24 1 48"/>
                <a:gd name="f28" fmla="*/ 0 1 f26"/>
                <a:gd name="f29" fmla="*/ f3 1 f26"/>
                <a:gd name="f30" fmla="*/ 0 1 f27"/>
                <a:gd name="f31" fmla="*/ f4 1 f27"/>
                <a:gd name="f32" fmla="*/ f28 f22 1"/>
                <a:gd name="f33" fmla="*/ f29 f22 1"/>
                <a:gd name="f34" fmla="*/ f31 f23 1"/>
                <a:gd name="f35" fmla="*/ f30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8" h="48">
                  <a:moveTo>
                    <a:pt x="f5" y="f6"/>
                  </a:moveTo>
                  <a:cubicBezTo>
                    <a:pt x="f5" y="f7"/>
                    <a:pt x="f3" y="f8"/>
                    <a:pt x="f3" y="f4"/>
                  </a:cubicBezTo>
                  <a:cubicBezTo>
                    <a:pt x="f3" y="f9"/>
                    <a:pt x="f3" y="f10"/>
                    <a:pt x="f3" y="f11"/>
                  </a:cubicBezTo>
                  <a:cubicBezTo>
                    <a:pt x="f12" y="f13"/>
                    <a:pt x="f14" y="f15"/>
                    <a:pt x="f16" y="f2"/>
                  </a:cubicBezTo>
                  <a:cubicBezTo>
                    <a:pt x="f2" y="f17"/>
                    <a:pt x="f2" y="f18"/>
                    <a:pt x="f2" y="f19"/>
                  </a:cubicBezTo>
                  <a:cubicBezTo>
                    <a:pt x="f20" y="f21"/>
                    <a:pt x="f12" y="f9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4" name="Freeform 22"/>
            <p:cNvSpPr/>
            <p:nvPr/>
          </p:nvSpPr>
          <p:spPr>
            <a:xfrm>
              <a:off x="849861" y="6244739"/>
              <a:ext cx="238557" cy="6224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"/>
                <a:gd name="f4" fmla="val 135"/>
                <a:gd name="f5" fmla="val 7"/>
                <a:gd name="f6" fmla="val 18"/>
                <a:gd name="f7" fmla="val 5"/>
                <a:gd name="f8" fmla="val 12"/>
                <a:gd name="f9" fmla="val 2"/>
                <a:gd name="f10" fmla="val 6"/>
                <a:gd name="f11" fmla="val 3"/>
                <a:gd name="f12" fmla="val 16"/>
                <a:gd name="f13" fmla="val 32"/>
                <a:gd name="f14" fmla="val 48"/>
                <a:gd name="f15" fmla="val 13"/>
                <a:gd name="f16" fmla="val 53"/>
                <a:gd name="f17" fmla="val 14"/>
                <a:gd name="f18" fmla="val 57"/>
                <a:gd name="f19" fmla="val 62"/>
                <a:gd name="f20" fmla="val 27"/>
                <a:gd name="f21" fmla="val 86"/>
                <a:gd name="f22" fmla="val 39"/>
                <a:gd name="f23" fmla="val 111"/>
                <a:gd name="f24" fmla="val 51"/>
                <a:gd name="f25" fmla="val 41"/>
                <a:gd name="f26" fmla="val 109"/>
                <a:gd name="f27" fmla="val 83"/>
                <a:gd name="f28" fmla="val 24"/>
                <a:gd name="f29" fmla="val 56"/>
                <a:gd name="f30" fmla="val 43"/>
                <a:gd name="f31" fmla="val 31"/>
                <a:gd name="f32" fmla="*/ f0 1 52"/>
                <a:gd name="f33" fmla="*/ f1 1 135"/>
                <a:gd name="f34" fmla="+- f4 0 f2"/>
                <a:gd name="f35" fmla="+- f3 0 f2"/>
                <a:gd name="f36" fmla="*/ f35 1 52"/>
                <a:gd name="f37" fmla="*/ f34 1 135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2" h="135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5" y="f13"/>
                    <a:pt x="f8" y="f14"/>
                  </a:cubicBezTo>
                  <a:cubicBezTo>
                    <a:pt x="f15" y="f16"/>
                    <a:pt x="f17" y="f18"/>
                    <a:pt x="f12" y="f19"/>
                  </a:cubicBezTo>
                  <a:cubicBezTo>
                    <a:pt x="f20" y="f21"/>
                    <a:pt x="f22" y="f23"/>
                    <a:pt x="f24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5" y="f26"/>
                    <a:pt x="f13" y="f27"/>
                    <a:pt x="f28" y="f29"/>
                  </a:cubicBezTo>
                  <a:cubicBezTo>
                    <a:pt x="f6" y="f30"/>
                    <a:pt x="f15" y="f31"/>
                    <a:pt x="f5" y="f6"/>
                  </a:cubicBezTo>
                  <a:close/>
                </a:path>
              </a:pathLst>
            </a:custGeom>
            <a:solidFill>
              <a:srgbClr val="766F54">
                <a:alpha val="20000"/>
              </a:srgbClr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  <p:grpSp>
        <p:nvGrpSpPr>
          <p:cNvPr id="15" name="Group 9"/>
          <p:cNvGrpSpPr/>
          <p:nvPr/>
        </p:nvGrpSpPr>
        <p:grpSpPr>
          <a:xfrm>
            <a:off x="27221" y="-786"/>
            <a:ext cx="2356674" cy="6854040"/>
            <a:chOff x="27221" y="-786"/>
            <a:chExt cx="2356674" cy="6854040"/>
          </a:xfrm>
        </p:grpSpPr>
        <p:sp>
          <p:nvSpPr>
            <p:cNvPr id="16" name="Freeform 27"/>
            <p:cNvSpPr/>
            <p:nvPr/>
          </p:nvSpPr>
          <p:spPr>
            <a:xfrm>
              <a:off x="27221" y="-786"/>
              <a:ext cx="494324" cy="44010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"/>
                <a:gd name="f4" fmla="val 920"/>
                <a:gd name="f5" fmla="val 7"/>
                <a:gd name="f6" fmla="val 210"/>
                <a:gd name="f7" fmla="val 11"/>
                <a:gd name="f8" fmla="val 288"/>
                <a:gd name="f9" fmla="val 17"/>
                <a:gd name="f10" fmla="val 367"/>
                <a:gd name="f11" fmla="val 26"/>
                <a:gd name="f12" fmla="val 445"/>
                <a:gd name="f13" fmla="val 34"/>
                <a:gd name="f14" fmla="val 523"/>
                <a:gd name="f15" fmla="val 44"/>
                <a:gd name="f16" fmla="val 601"/>
                <a:gd name="f17" fmla="val 57"/>
                <a:gd name="f18" fmla="val 679"/>
                <a:gd name="f19" fmla="val 69"/>
                <a:gd name="f20" fmla="val 757"/>
                <a:gd name="f21" fmla="val 84"/>
                <a:gd name="f22" fmla="val 834"/>
                <a:gd name="f23" fmla="val 101"/>
                <a:gd name="f24" fmla="val 911"/>
                <a:gd name="f25" fmla="val 102"/>
                <a:gd name="f26" fmla="val 914"/>
                <a:gd name="f27" fmla="val 917"/>
                <a:gd name="f28" fmla="val 905"/>
                <a:gd name="f29" fmla="val 100"/>
                <a:gd name="f30" fmla="val 889"/>
                <a:gd name="f31" fmla="val 99"/>
                <a:gd name="f32" fmla="val 874"/>
                <a:gd name="f33" fmla="val 871"/>
                <a:gd name="f34" fmla="val 868"/>
                <a:gd name="f35" fmla="val 866"/>
                <a:gd name="f36" fmla="val 85"/>
                <a:gd name="f37" fmla="val 803"/>
                <a:gd name="f38" fmla="val 73"/>
                <a:gd name="f39" fmla="val 741"/>
                <a:gd name="f40" fmla="val 63"/>
                <a:gd name="f41" fmla="val 678"/>
                <a:gd name="f42" fmla="val 50"/>
                <a:gd name="f43" fmla="val 600"/>
                <a:gd name="f44" fmla="val 39"/>
                <a:gd name="f45" fmla="val 30"/>
                <a:gd name="f46" fmla="val 444"/>
                <a:gd name="f47" fmla="val 21"/>
                <a:gd name="f48" fmla="val 366"/>
                <a:gd name="f49" fmla="val 14"/>
                <a:gd name="f50" fmla="val 9"/>
                <a:gd name="f51" fmla="val 209"/>
                <a:gd name="f52" fmla="val 170"/>
                <a:gd name="f53" fmla="val 5"/>
                <a:gd name="f54" fmla="val 131"/>
                <a:gd name="f55" fmla="val 3"/>
                <a:gd name="f56" fmla="val 92"/>
                <a:gd name="f57" fmla="val 2"/>
                <a:gd name="f58" fmla="val 61"/>
                <a:gd name="f59" fmla="val 1"/>
                <a:gd name="f60" fmla="val 31"/>
                <a:gd name="f61" fmla="val 4"/>
                <a:gd name="f62" fmla="*/ f0 1 103"/>
                <a:gd name="f63" fmla="*/ f1 1 920"/>
                <a:gd name="f64" fmla="+- f4 0 f2"/>
                <a:gd name="f65" fmla="+- f3 0 f2"/>
                <a:gd name="f66" fmla="*/ f65 1 103"/>
                <a:gd name="f67" fmla="*/ f64 1 920"/>
                <a:gd name="f68" fmla="*/ 0 1 f66"/>
                <a:gd name="f69" fmla="*/ f3 1 f66"/>
                <a:gd name="f70" fmla="*/ 0 1 f67"/>
                <a:gd name="f71" fmla="*/ f4 1 f67"/>
                <a:gd name="f72" fmla="*/ f68 f62 1"/>
                <a:gd name="f73" fmla="*/ f69 f62 1"/>
                <a:gd name="f74" fmla="*/ f71 f63 1"/>
                <a:gd name="f75" fmla="*/ f70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03" h="920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3" y="f27"/>
                    <a:pt x="f3" y="f4"/>
                  </a:cubicBezTo>
                  <a:cubicBezTo>
                    <a:pt x="f25" y="f28"/>
                    <a:pt x="f29" y="f30"/>
                    <a:pt x="f31" y="f32"/>
                  </a:cubicBezTo>
                  <a:cubicBezTo>
                    <a:pt x="f31" y="f33"/>
                    <a:pt x="f31" y="f34"/>
                    <a:pt x="f31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44" y="f14"/>
                    <a:pt x="f45" y="f46"/>
                  </a:cubicBezTo>
                  <a:cubicBezTo>
                    <a:pt x="f47" y="f48"/>
                    <a:pt x="f49" y="f8"/>
                    <a:pt x="f50" y="f51"/>
                  </a:cubicBezTo>
                  <a:cubicBezTo>
                    <a:pt x="f5" y="f52"/>
                    <a:pt x="f53" y="f54"/>
                    <a:pt x="f55" y="f56"/>
                  </a:cubicBezTo>
                  <a:cubicBezTo>
                    <a:pt x="f57" y="f58"/>
                    <a:pt x="f59" y="f60"/>
                    <a:pt x="f59" y="f2"/>
                  </a:cubicBezTo>
                  <a:cubicBezTo>
                    <a:pt x="f2" y="f2"/>
                    <a:pt x="f2" y="f2"/>
                    <a:pt x="f2" y="f2"/>
                  </a:cubicBezTo>
                  <a:cubicBezTo>
                    <a:pt x="f2" y="f60"/>
                    <a:pt x="f59" y="f58"/>
                    <a:pt x="f59" y="f56"/>
                  </a:cubicBezTo>
                  <a:cubicBezTo>
                    <a:pt x="f55" y="f54"/>
                    <a:pt x="f61" y="f52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7" name="Freeform 28"/>
            <p:cNvSpPr/>
            <p:nvPr/>
          </p:nvSpPr>
          <p:spPr>
            <a:xfrm>
              <a:off x="550285" y="4316470"/>
              <a:ext cx="423440" cy="15806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"/>
                <a:gd name="f4" fmla="val 330"/>
                <a:gd name="f5" fmla="val 53"/>
                <a:gd name="f6" fmla="val 229"/>
                <a:gd name="f7" fmla="val 64"/>
                <a:gd name="f8" fmla="val 263"/>
                <a:gd name="f9" fmla="val 75"/>
                <a:gd name="f10" fmla="val 297"/>
                <a:gd name="f11" fmla="val 323"/>
                <a:gd name="f12" fmla="val 315"/>
                <a:gd name="f13" fmla="val 308"/>
                <a:gd name="f14" fmla="val 307"/>
                <a:gd name="f15" fmla="val 305"/>
                <a:gd name="f16" fmla="val 304"/>
                <a:gd name="f17" fmla="val 79"/>
                <a:gd name="f18" fmla="val 278"/>
                <a:gd name="f19" fmla="val 70"/>
                <a:gd name="f20" fmla="val 252"/>
                <a:gd name="f21" fmla="val 62"/>
                <a:gd name="f22" fmla="val 226"/>
                <a:gd name="f23" fmla="val 38"/>
                <a:gd name="f24" fmla="val 152"/>
                <a:gd name="f25" fmla="val 17"/>
                <a:gd name="f26" fmla="val 76"/>
                <a:gd name="f27" fmla="val 2"/>
                <a:gd name="f28" fmla="val 21"/>
                <a:gd name="f29" fmla="val 4"/>
                <a:gd name="f30" fmla="val 42"/>
                <a:gd name="f31" fmla="val 7"/>
                <a:gd name="f32" fmla="val 63"/>
                <a:gd name="f33" fmla="val 119"/>
                <a:gd name="f34" fmla="val 36"/>
                <a:gd name="f35" fmla="val 174"/>
                <a:gd name="f36" fmla="*/ f0 1 88"/>
                <a:gd name="f37" fmla="*/ f1 1 330"/>
                <a:gd name="f38" fmla="+- f4 0 f2"/>
                <a:gd name="f39" fmla="+- f3 0 f2"/>
                <a:gd name="f40" fmla="*/ f39 1 88"/>
                <a:gd name="f41" fmla="*/ f38 1 330"/>
                <a:gd name="f42" fmla="*/ 0 1 f40"/>
                <a:gd name="f43" fmla="*/ f3 1 f40"/>
                <a:gd name="f44" fmla="*/ 0 1 f41"/>
                <a:gd name="f45" fmla="*/ f4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88" h="330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3" y="f11"/>
                    <a:pt x="f3" y="f12"/>
                    <a:pt x="f3" y="f13"/>
                  </a:cubicBezTo>
                  <a:cubicBezTo>
                    <a:pt x="f3" y="f14"/>
                    <a:pt x="f3" y="f15"/>
                    <a:pt x="f3" y="f16"/>
                  </a:cubicBezTo>
                  <a:cubicBezTo>
                    <a:pt x="f17" y="f18"/>
                    <a:pt x="f19" y="f20"/>
                    <a:pt x="f21" y="f22"/>
                  </a:cubicBezTo>
                  <a:cubicBezTo>
                    <a:pt x="f23" y="f24"/>
                    <a:pt x="f25" y="f26"/>
                    <a:pt x="f2" y="f2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28" y="f33"/>
                    <a:pt x="f34" y="f35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8" name="Freeform 29"/>
            <p:cNvSpPr/>
            <p:nvPr/>
          </p:nvSpPr>
          <p:spPr>
            <a:xfrm>
              <a:off x="1006297" y="5862684"/>
              <a:ext cx="431103" cy="990569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90"/>
                <a:gd name="f5" fmla="val 207"/>
                <a:gd name="f6" fmla="val 6"/>
                <a:gd name="f7" fmla="val 15"/>
                <a:gd name="f8" fmla="val 4"/>
                <a:gd name="f9" fmla="val 10"/>
                <a:gd name="f10" fmla="val 2"/>
                <a:gd name="f11" fmla="val 5"/>
                <a:gd name="f12" fmla="val 9"/>
                <a:gd name="f13" fmla="val 19"/>
                <a:gd name="f14" fmla="val 1"/>
                <a:gd name="f15" fmla="val 29"/>
                <a:gd name="f16" fmla="val 14"/>
                <a:gd name="f17" fmla="val 62"/>
                <a:gd name="f18" fmla="val 27"/>
                <a:gd name="f19" fmla="val 95"/>
                <a:gd name="f20" fmla="val 42"/>
                <a:gd name="f21" fmla="val 127"/>
                <a:gd name="f22" fmla="val 54"/>
                <a:gd name="f23" fmla="val 154"/>
                <a:gd name="f24" fmla="val 67"/>
                <a:gd name="f25" fmla="val 181"/>
                <a:gd name="f26" fmla="val 80"/>
                <a:gd name="f27" fmla="val 76"/>
                <a:gd name="f28" fmla="val 63"/>
                <a:gd name="f29" fmla="val 152"/>
                <a:gd name="f30" fmla="val 50"/>
                <a:gd name="f31" fmla="val 123"/>
                <a:gd name="f32" fmla="val 34"/>
                <a:gd name="f33" fmla="val 88"/>
                <a:gd name="f34" fmla="val 20"/>
                <a:gd name="f35" fmla="val 51"/>
                <a:gd name="f36" fmla="*/ f1 1 90"/>
                <a:gd name="f37" fmla="*/ f2 1 207"/>
                <a:gd name="f38" fmla="+- f5 0 f3"/>
                <a:gd name="f39" fmla="+- f4 0 f3"/>
                <a:gd name="f40" fmla="*/ f39 1 90"/>
                <a:gd name="f41" fmla="*/ f38 1 207"/>
                <a:gd name="f42" fmla="*/ 0 1 f40"/>
                <a:gd name="f43" fmla="*/ f4 1 f40"/>
                <a:gd name="f44" fmla="*/ 0 1 f41"/>
                <a:gd name="f45" fmla="*/ f5 1 f41"/>
                <a:gd name="f46" fmla="*/ f42 f36 1"/>
                <a:gd name="f47" fmla="*/ f43 f36 1"/>
                <a:gd name="f48" fmla="*/ f45 f37 1"/>
                <a:gd name="f49" fmla="*/ f44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90" h="207">
                  <a:moveTo>
                    <a:pt x="f6" y="f7"/>
                  </a:moveTo>
                  <a:cubicBezTo>
                    <a:pt x="f8" y="f9"/>
                    <a:pt x="f10" y="f11"/>
                    <a:pt x="f3" y="f3"/>
                  </a:cubicBezTo>
                  <a:cubicBezTo>
                    <a:pt x="f3" y="f12"/>
                    <a:pt x="f3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5"/>
                  </a:cubicBezTo>
                  <a:cubicBezTo>
                    <a:pt x="f4" y="f5"/>
                    <a:pt x="f4" y="f5"/>
                    <a:pt x="f4" y="f5"/>
                  </a:cubicBezTo>
                  <a:cubicBezTo>
                    <a:pt x="f27" y="f0"/>
                    <a:pt x="f28" y="f29"/>
                    <a:pt x="f30" y="f31"/>
                  </a:cubicBezTo>
                  <a:cubicBezTo>
                    <a:pt x="f32" y="f33"/>
                    <a:pt x="f34" y="f35"/>
                    <a:pt x="f6" y="f7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19" name="Freeform 30"/>
            <p:cNvSpPr/>
            <p:nvPr/>
          </p:nvSpPr>
          <p:spPr>
            <a:xfrm>
              <a:off x="521546" y="4364376"/>
              <a:ext cx="551803" cy="223596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"/>
                <a:gd name="f4" fmla="val 467"/>
                <a:gd name="f5" fmla="val 101"/>
                <a:gd name="f6" fmla="val 409"/>
                <a:gd name="f7" fmla="val 93"/>
                <a:gd name="f8" fmla="val 388"/>
                <a:gd name="f9" fmla="val 85"/>
                <a:gd name="f10" fmla="val 366"/>
                <a:gd name="f11" fmla="val 78"/>
                <a:gd name="f12" fmla="val 344"/>
                <a:gd name="f13" fmla="val 57"/>
                <a:gd name="f14" fmla="val 281"/>
                <a:gd name="f15" fmla="val 41"/>
                <a:gd name="f16" fmla="val 216"/>
                <a:gd name="f17" fmla="val 29"/>
                <a:gd name="f18" fmla="val 151"/>
                <a:gd name="f19" fmla="val 22"/>
                <a:gd name="f20" fmla="val 119"/>
                <a:gd name="f21" fmla="val 17"/>
                <a:gd name="f22" fmla="val 86"/>
                <a:gd name="f23" fmla="val 13"/>
                <a:gd name="f24" fmla="val 53"/>
                <a:gd name="f25" fmla="val 9"/>
                <a:gd name="f26" fmla="val 35"/>
                <a:gd name="f27" fmla="val 4"/>
                <a:gd name="f28" fmla="val 18"/>
                <a:gd name="f29" fmla="val 5"/>
                <a:gd name="f30" fmla="val 51"/>
                <a:gd name="f31" fmla="val 12"/>
                <a:gd name="f32" fmla="val 102"/>
                <a:gd name="f33" fmla="val 21"/>
                <a:gd name="f34" fmla="val 152"/>
                <a:gd name="f35" fmla="val 33"/>
                <a:gd name="f36" fmla="val 218"/>
                <a:gd name="f37" fmla="val 49"/>
                <a:gd name="f38" fmla="val 283"/>
                <a:gd name="f39" fmla="val 69"/>
                <a:gd name="f40" fmla="val 347"/>
                <a:gd name="f41" fmla="val 79"/>
                <a:gd name="f42" fmla="val 378"/>
                <a:gd name="f43" fmla="val 90"/>
                <a:gd name="f44" fmla="val 410"/>
                <a:gd name="f45" fmla="val 103"/>
                <a:gd name="f46" fmla="val 441"/>
                <a:gd name="f47" fmla="val 107"/>
                <a:gd name="f48" fmla="val 449"/>
                <a:gd name="f49" fmla="val 111"/>
                <a:gd name="f50" fmla="val 458"/>
                <a:gd name="f51" fmla="val 114"/>
                <a:gd name="f52" fmla="val 464"/>
                <a:gd name="f53" fmla="val 113"/>
                <a:gd name="f54" fmla="val 461"/>
                <a:gd name="f55" fmla="val 112"/>
                <a:gd name="f56" fmla="val 108"/>
                <a:gd name="f57" fmla="val 442"/>
                <a:gd name="f58" fmla="val 104"/>
                <a:gd name="f59" fmla="val 425"/>
                <a:gd name="f60" fmla="*/ f0 1 115"/>
                <a:gd name="f61" fmla="*/ f1 1 467"/>
                <a:gd name="f62" fmla="+- f4 0 f2"/>
                <a:gd name="f63" fmla="+- f3 0 f2"/>
                <a:gd name="f64" fmla="*/ f63 1 115"/>
                <a:gd name="f65" fmla="*/ f62 1 467"/>
                <a:gd name="f66" fmla="*/ 0 1 f64"/>
                <a:gd name="f67" fmla="*/ f3 1 f64"/>
                <a:gd name="f68" fmla="*/ 0 1 f65"/>
                <a:gd name="f69" fmla="*/ f4 1 f65"/>
                <a:gd name="f70" fmla="*/ f66 f60 1"/>
                <a:gd name="f71" fmla="*/ f67 f60 1"/>
                <a:gd name="f72" fmla="*/ f69 f61 1"/>
                <a:gd name="f73" fmla="*/ f68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0" t="f73" r="f71" b="f72"/>
              <a:pathLst>
                <a:path w="115" h="467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" y="f2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cubicBezTo>
                    <a:pt x="f47" y="f48"/>
                    <a:pt x="f49" y="f50"/>
                    <a:pt x="f3" y="f4"/>
                  </a:cubicBezTo>
                  <a:cubicBezTo>
                    <a:pt x="f51" y="f52"/>
                    <a:pt x="f53" y="f54"/>
                    <a:pt x="f55" y="f50"/>
                  </a:cubicBezTo>
                  <a:cubicBezTo>
                    <a:pt x="f56" y="f57"/>
                    <a:pt x="f58" y="f59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0" name="Freeform 31"/>
            <p:cNvSpPr/>
            <p:nvPr/>
          </p:nvSpPr>
          <p:spPr>
            <a:xfrm>
              <a:off x="467898" y="1289194"/>
              <a:ext cx="174357" cy="30272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"/>
                <a:gd name="f4" fmla="val 633"/>
                <a:gd name="f5" fmla="val 17"/>
                <a:gd name="f6" fmla="val 15"/>
                <a:gd name="f7" fmla="val 621"/>
                <a:gd name="f8" fmla="val 14"/>
                <a:gd name="f9" fmla="val 609"/>
                <a:gd name="f10" fmla="val 13"/>
                <a:gd name="f11" fmla="val 597"/>
                <a:gd name="f12" fmla="val 8"/>
                <a:gd name="f13" fmla="val 530"/>
                <a:gd name="f14" fmla="val 5"/>
                <a:gd name="f15" fmla="val 464"/>
                <a:gd name="f16" fmla="val 398"/>
                <a:gd name="f17" fmla="val 331"/>
                <a:gd name="f18" fmla="val 265"/>
                <a:gd name="f19" fmla="val 198"/>
                <a:gd name="f20" fmla="val 165"/>
                <a:gd name="f21" fmla="val 18"/>
                <a:gd name="f22" fmla="val 132"/>
                <a:gd name="f23" fmla="val 22"/>
                <a:gd name="f24" fmla="val 99"/>
                <a:gd name="f25" fmla="val 26"/>
                <a:gd name="f26" fmla="val 66"/>
                <a:gd name="f27" fmla="val 30"/>
                <a:gd name="f28" fmla="val 33"/>
                <a:gd name="f29" fmla="val 35"/>
                <a:gd name="f30" fmla="val 29"/>
                <a:gd name="f31" fmla="val 24"/>
                <a:gd name="f32" fmla="val 20"/>
                <a:gd name="f33" fmla="val 16"/>
                <a:gd name="f34" fmla="val 10"/>
                <a:gd name="f35" fmla="val 4"/>
                <a:gd name="f36" fmla="val 264"/>
                <a:gd name="f37" fmla="val 1"/>
                <a:gd name="f38" fmla="val 461"/>
                <a:gd name="f39" fmla="val 2"/>
                <a:gd name="f40" fmla="val 525"/>
                <a:gd name="f41" fmla="val 7"/>
                <a:gd name="f42" fmla="val 589"/>
                <a:gd name="f43" fmla="val 603"/>
                <a:gd name="f44" fmla="val 618"/>
                <a:gd name="f45" fmla="val 632"/>
                <a:gd name="f46" fmla="*/ f0 1 36"/>
                <a:gd name="f47" fmla="*/ f1 1 633"/>
                <a:gd name="f48" fmla="+- f4 0 f2"/>
                <a:gd name="f49" fmla="+- f3 0 f2"/>
                <a:gd name="f50" fmla="*/ f49 1 36"/>
                <a:gd name="f51" fmla="*/ f48 1 633"/>
                <a:gd name="f52" fmla="*/ 0 1 f50"/>
                <a:gd name="f53" fmla="*/ f3 1 f50"/>
                <a:gd name="f54" fmla="*/ 0 1 f51"/>
                <a:gd name="f55" fmla="*/ f4 1 f51"/>
                <a:gd name="f56" fmla="*/ f52 f46 1"/>
                <a:gd name="f57" fmla="*/ f53 f46 1"/>
                <a:gd name="f58" fmla="*/ f55 f47 1"/>
                <a:gd name="f59" fmla="*/ f54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36" h="633">
                  <a:moveTo>
                    <a:pt x="f5" y="f4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2" y="f18"/>
                    <a:pt x="f10" y="f19"/>
                  </a:cubicBezTo>
                  <a:cubicBezTo>
                    <a:pt x="f6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3" y="f2"/>
                  </a:cubicBezTo>
                  <a:cubicBezTo>
                    <a:pt x="f29" y="f2"/>
                    <a:pt x="f29" y="f2"/>
                    <a:pt x="f29" y="f2"/>
                  </a:cubicBezTo>
                  <a:cubicBezTo>
                    <a:pt x="f30" y="f28"/>
                    <a:pt x="f31" y="f26"/>
                    <a:pt x="f32" y="f24"/>
                  </a:cubicBezTo>
                  <a:cubicBezTo>
                    <a:pt x="f33" y="f22"/>
                    <a:pt x="f10" y="f20"/>
                    <a:pt x="f34" y="f19"/>
                  </a:cubicBezTo>
                  <a:cubicBezTo>
                    <a:pt x="f35" y="f36"/>
                    <a:pt x="f37" y="f17"/>
                    <a:pt x="f37" y="f16"/>
                  </a:cubicBezTo>
                  <a:cubicBezTo>
                    <a:pt x="f2" y="f38"/>
                    <a:pt x="f39" y="f40"/>
                    <a:pt x="f41" y="f42"/>
                  </a:cubicBezTo>
                  <a:cubicBezTo>
                    <a:pt x="f34" y="f43"/>
                    <a:pt x="f10" y="f44"/>
                    <a:pt x="f33" y="f45"/>
                  </a:cubicBezTo>
                  <a:cubicBezTo>
                    <a:pt x="f33" y="f45"/>
                    <a:pt x="f5" y="f4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1" name="Freeform 32"/>
            <p:cNvSpPr/>
            <p:nvPr/>
          </p:nvSpPr>
          <p:spPr>
            <a:xfrm>
              <a:off x="1111672" y="6571600"/>
              <a:ext cx="134124" cy="2816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"/>
                <a:gd name="f4" fmla="val 59"/>
                <a:gd name="f5" fmla="val 22"/>
                <a:gd name="f6" fmla="val 18"/>
                <a:gd name="f7" fmla="val 40"/>
                <a:gd name="f8" fmla="val 9"/>
                <a:gd name="f9" fmla="val 20"/>
                <a:gd name="f10" fmla="val 6"/>
                <a:gd name="f11" fmla="val 13"/>
                <a:gd name="f12" fmla="*/ f0 1 28"/>
                <a:gd name="f13" fmla="*/ f1 1 59"/>
                <a:gd name="f14" fmla="+- f4 0 f2"/>
                <a:gd name="f15" fmla="+- f3 0 f2"/>
                <a:gd name="f16" fmla="*/ f15 1 28"/>
                <a:gd name="f17" fmla="*/ f14 1 59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" h="59">
                  <a:moveTo>
                    <a:pt x="f5" y="f4"/>
                  </a:moveTo>
                  <a:cubicBezTo>
                    <a:pt x="f3" y="f4"/>
                    <a:pt x="f3" y="f4"/>
                    <a:pt x="f3" y="f4"/>
                  </a:cubicBezTo>
                  <a:cubicBezTo>
                    <a:pt x="f6" y="f7"/>
                    <a:pt x="f8" y="f9"/>
                    <a:pt x="f2" y="f2"/>
                  </a:cubicBezTo>
                  <a:cubicBezTo>
                    <a:pt x="f10" y="f9"/>
                    <a:pt x="f11" y="f7"/>
                    <a:pt x="f5" y="f4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2" name="Freeform 33"/>
            <p:cNvSpPr/>
            <p:nvPr/>
          </p:nvSpPr>
          <p:spPr>
            <a:xfrm>
              <a:off x="502389" y="4107631"/>
              <a:ext cx="82387" cy="5115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"/>
                <a:gd name="f4" fmla="val 107"/>
                <a:gd name="f5" fmla="val 4"/>
                <a:gd name="f6" fmla="val 54"/>
                <a:gd name="f7" fmla="val 8"/>
                <a:gd name="f8" fmla="val 72"/>
                <a:gd name="f9" fmla="val 13"/>
                <a:gd name="f10" fmla="val 89"/>
                <a:gd name="f11" fmla="val 14"/>
                <a:gd name="f12" fmla="val 86"/>
                <a:gd name="f13" fmla="val 12"/>
                <a:gd name="f14" fmla="val 65"/>
                <a:gd name="f15" fmla="val 10"/>
                <a:gd name="f16" fmla="val 44"/>
                <a:gd name="f17" fmla="val 9"/>
                <a:gd name="f18" fmla="val 43"/>
                <a:gd name="f19" fmla="val 6"/>
                <a:gd name="f20" fmla="val 29"/>
                <a:gd name="f21" fmla="val 3"/>
                <a:gd name="f22" fmla="val 2"/>
                <a:gd name="f23" fmla="val 5"/>
                <a:gd name="f24" fmla="val 1"/>
                <a:gd name="f25" fmla="val 23"/>
                <a:gd name="f26" fmla="val 39"/>
                <a:gd name="f27" fmla="*/ f0 1 17"/>
                <a:gd name="f28" fmla="*/ f1 1 107"/>
                <a:gd name="f29" fmla="+- f4 0 f2"/>
                <a:gd name="f30" fmla="+- f3 0 f2"/>
                <a:gd name="f31" fmla="*/ f30 1 17"/>
                <a:gd name="f32" fmla="*/ f29 1 107"/>
                <a:gd name="f33" fmla="*/ 0 1 f31"/>
                <a:gd name="f34" fmla="*/ f3 1 f31"/>
                <a:gd name="f35" fmla="*/ 0 1 f32"/>
                <a:gd name="f36" fmla="*/ f4 1 f32"/>
                <a:gd name="f37" fmla="*/ f33 f27 1"/>
                <a:gd name="f38" fmla="*/ f34 f27 1"/>
                <a:gd name="f39" fmla="*/ f36 f28 1"/>
                <a:gd name="f40" fmla="*/ f35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7" h="107">
                  <a:moveTo>
                    <a:pt x="f5" y="f6"/>
                  </a:moveTo>
                  <a:cubicBezTo>
                    <a:pt x="f7" y="f8"/>
                    <a:pt x="f9" y="f10"/>
                    <a:pt x="f3" y="f4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5" y="f16"/>
                    <a:pt x="f17" y="f18"/>
                    <a:pt x="f17" y="f18"/>
                  </a:cubicBezTo>
                  <a:cubicBezTo>
                    <a:pt x="f19" y="f20"/>
                    <a:pt x="f21" y="f11"/>
                    <a:pt x="f2" y="f2"/>
                  </a:cubicBezTo>
                  <a:cubicBezTo>
                    <a:pt x="f2" y="f22"/>
                    <a:pt x="f2" y="f23"/>
                    <a:pt x="f2" y="f7"/>
                  </a:cubicBezTo>
                  <a:cubicBezTo>
                    <a:pt x="f24" y="f25"/>
                    <a:pt x="f21" y="f26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3" name="Freeform 34"/>
            <p:cNvSpPr/>
            <p:nvPr/>
          </p:nvSpPr>
          <p:spPr>
            <a:xfrm>
              <a:off x="973726" y="3145801"/>
              <a:ext cx="1410169" cy="27168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4"/>
                <a:gd name="f4" fmla="val 568"/>
                <a:gd name="f5" fmla="val 8"/>
                <a:gd name="f6" fmla="val 553"/>
                <a:gd name="f7" fmla="val 9"/>
                <a:gd name="f8" fmla="val 501"/>
                <a:gd name="f9" fmla="val 19"/>
                <a:gd name="f10" fmla="val 448"/>
                <a:gd name="f11" fmla="val 35"/>
                <a:gd name="f12" fmla="val 397"/>
                <a:gd name="f13" fmla="val 51"/>
                <a:gd name="f14" fmla="val 347"/>
                <a:gd name="f15" fmla="val 73"/>
                <a:gd name="f16" fmla="val 298"/>
                <a:gd name="f17" fmla="val 99"/>
                <a:gd name="f18" fmla="val 252"/>
                <a:gd name="f19" fmla="val 124"/>
                <a:gd name="f20" fmla="val 205"/>
                <a:gd name="f21" fmla="val 154"/>
                <a:gd name="f22" fmla="val 161"/>
                <a:gd name="f23" fmla="val 187"/>
                <a:gd name="f24" fmla="val 119"/>
                <a:gd name="f25" fmla="val 203"/>
                <a:gd name="f26" fmla="val 98"/>
                <a:gd name="f27" fmla="val 220"/>
                <a:gd name="f28" fmla="val 77"/>
                <a:gd name="f29" fmla="val 238"/>
                <a:gd name="f30" fmla="val 58"/>
                <a:gd name="f31" fmla="val 247"/>
                <a:gd name="f32" fmla="val 48"/>
                <a:gd name="f33" fmla="val 256"/>
                <a:gd name="f34" fmla="val 38"/>
                <a:gd name="f35" fmla="val 265"/>
                <a:gd name="f36" fmla="val 28"/>
                <a:gd name="f37" fmla="val 274"/>
                <a:gd name="f38" fmla="val 284"/>
                <a:gd name="f39" fmla="val 293"/>
                <a:gd name="f40" fmla="val 283"/>
                <a:gd name="f41" fmla="val 273"/>
                <a:gd name="f42" fmla="val 18"/>
                <a:gd name="f43" fmla="val 264"/>
                <a:gd name="f44" fmla="val 27"/>
                <a:gd name="f45" fmla="val 255"/>
                <a:gd name="f46" fmla="val 37"/>
                <a:gd name="f47" fmla="val 246"/>
                <a:gd name="f48" fmla="val 47"/>
                <a:gd name="f49" fmla="val 237"/>
                <a:gd name="f50" fmla="val 56"/>
                <a:gd name="f51" fmla="val 218"/>
                <a:gd name="f52" fmla="val 76"/>
                <a:gd name="f53" fmla="val 201"/>
                <a:gd name="f54" fmla="val 96"/>
                <a:gd name="f55" fmla="val 185"/>
                <a:gd name="f56" fmla="val 117"/>
                <a:gd name="f57" fmla="val 151"/>
                <a:gd name="f58" fmla="val 159"/>
                <a:gd name="f59" fmla="val 121"/>
                <a:gd name="f60" fmla="val 95"/>
                <a:gd name="f61" fmla="val 249"/>
                <a:gd name="f62" fmla="val 68"/>
                <a:gd name="f63" fmla="val 296"/>
                <a:gd name="f64" fmla="val 46"/>
                <a:gd name="f65" fmla="val 345"/>
                <a:gd name="f66" fmla="val 30"/>
                <a:gd name="f67" fmla="val 396"/>
                <a:gd name="f68" fmla="val 13"/>
                <a:gd name="f69" fmla="val 445"/>
                <a:gd name="f70" fmla="val 3"/>
                <a:gd name="f71" fmla="val 497"/>
                <a:gd name="f72" fmla="val 549"/>
                <a:gd name="f73" fmla="val 555"/>
                <a:gd name="f74" fmla="val 5"/>
                <a:gd name="f75" fmla="val 561"/>
                <a:gd name="f76" fmla="val 7"/>
                <a:gd name="f77" fmla="val 563"/>
                <a:gd name="f78" fmla="val 558"/>
                <a:gd name="f79" fmla="*/ f0 1 294"/>
                <a:gd name="f80" fmla="*/ f1 1 568"/>
                <a:gd name="f81" fmla="+- f4 0 f2"/>
                <a:gd name="f82" fmla="+- f3 0 f2"/>
                <a:gd name="f83" fmla="*/ f82 1 294"/>
                <a:gd name="f84" fmla="*/ f81 1 568"/>
                <a:gd name="f85" fmla="*/ 0 1 f83"/>
                <a:gd name="f86" fmla="*/ f3 1 f83"/>
                <a:gd name="f87" fmla="*/ 0 1 f84"/>
                <a:gd name="f88" fmla="*/ f4 1 f84"/>
                <a:gd name="f89" fmla="*/ f85 f79 1"/>
                <a:gd name="f90" fmla="*/ f86 f79 1"/>
                <a:gd name="f91" fmla="*/ f88 f80 1"/>
                <a:gd name="f92" fmla="*/ f87 f8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294" h="56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cubicBezTo>
                    <a:pt x="f19" y="f20"/>
                    <a:pt x="f21" y="f22"/>
                    <a:pt x="f23" y="f24"/>
                  </a:cubicBezTo>
                  <a:cubicBezTo>
                    <a:pt x="f25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9"/>
                    <a:pt x="f38" y="f7"/>
                    <a:pt x="f3" y="f2"/>
                  </a:cubicBezTo>
                  <a:cubicBezTo>
                    <a:pt x="f39" y="f2"/>
                    <a:pt x="f39" y="f2"/>
                    <a:pt x="f39" y="f2"/>
                  </a:cubicBezTo>
                  <a:cubicBezTo>
                    <a:pt x="f40" y="f7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58"/>
                    <a:pt x="f59" y="f25"/>
                    <a:pt x="f60" y="f61"/>
                  </a:cubicBezTo>
                  <a:cubicBezTo>
                    <a:pt x="f62" y="f63"/>
                    <a:pt x="f64" y="f65"/>
                    <a:pt x="f66" y="f67"/>
                  </a:cubicBezTo>
                  <a:cubicBezTo>
                    <a:pt x="f68" y="f69"/>
                    <a:pt x="f70" y="f71"/>
                    <a:pt x="f2" y="f72"/>
                  </a:cubicBezTo>
                  <a:cubicBezTo>
                    <a:pt x="f70" y="f73"/>
                    <a:pt x="f74" y="f75"/>
                    <a:pt x="f76" y="f4"/>
                  </a:cubicBezTo>
                  <a:cubicBezTo>
                    <a:pt x="f76" y="f77"/>
                    <a:pt x="f76" y="f78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4" name="Freeform 35"/>
            <p:cNvSpPr/>
            <p:nvPr/>
          </p:nvSpPr>
          <p:spPr>
            <a:xfrm>
              <a:off x="1073350" y="6600340"/>
              <a:ext cx="120709" cy="252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"/>
                <a:gd name="f4" fmla="val 53"/>
                <a:gd name="f5" fmla="val 5"/>
                <a:gd name="f6" fmla="val 18"/>
                <a:gd name="f7" fmla="val 12"/>
                <a:gd name="f8" fmla="val 36"/>
                <a:gd name="f9" fmla="val 19"/>
                <a:gd name="f10" fmla="val 16"/>
                <a:gd name="f11" fmla="val 8"/>
                <a:gd name="f12" fmla="*/ f0 1 25"/>
                <a:gd name="f13" fmla="*/ f1 1 53"/>
                <a:gd name="f14" fmla="+- f4 0 f2"/>
                <a:gd name="f15" fmla="+- f3 0 f2"/>
                <a:gd name="f16" fmla="*/ f15 1 25"/>
                <a:gd name="f17" fmla="*/ f14 1 53"/>
                <a:gd name="f18" fmla="*/ 0 1 f16"/>
                <a:gd name="f19" fmla="*/ f3 1 f16"/>
                <a:gd name="f20" fmla="*/ 0 1 f17"/>
                <a:gd name="f21" fmla="*/ f4 1 f17"/>
                <a:gd name="f22" fmla="*/ f18 f12 1"/>
                <a:gd name="f23" fmla="*/ f19 f12 1"/>
                <a:gd name="f24" fmla="*/ f21 f13 1"/>
                <a:gd name="f25" fmla="*/ f20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5" h="53">
                  <a:moveTo>
                    <a:pt x="f2" y="f2"/>
                  </a:moveTo>
                  <a:cubicBezTo>
                    <a:pt x="f5" y="f6"/>
                    <a:pt x="f7" y="f8"/>
                    <a:pt x="f9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10" y="f8"/>
                    <a:pt x="f11" y="f6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5" name="Freeform 36"/>
            <p:cNvSpPr/>
            <p:nvPr/>
          </p:nvSpPr>
          <p:spPr>
            <a:xfrm>
              <a:off x="973726" y="5897166"/>
              <a:ext cx="137955" cy="674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"/>
                <a:gd name="f4" fmla="val 141"/>
                <a:gd name="f5" fmla="val 30"/>
                <a:gd name="f6" fmla="val 2"/>
                <a:gd name="f7" fmla="val 60"/>
                <a:gd name="f8" fmla="val 7"/>
                <a:gd name="f9" fmla="val 89"/>
                <a:gd name="f10" fmla="val 11"/>
                <a:gd name="f11" fmla="val 98"/>
                <a:gd name="f12" fmla="val 14"/>
                <a:gd name="f13" fmla="val 108"/>
                <a:gd name="f14" fmla="val 18"/>
                <a:gd name="f15" fmla="val 117"/>
                <a:gd name="f16" fmla="val 22"/>
                <a:gd name="f17" fmla="val 125"/>
                <a:gd name="f18" fmla="val 25"/>
                <a:gd name="f19" fmla="val 133"/>
                <a:gd name="f20" fmla="val 28"/>
                <a:gd name="f21" fmla="val 139"/>
                <a:gd name="f22" fmla="val 137"/>
                <a:gd name="f23" fmla="val 27"/>
                <a:gd name="f24" fmla="val 135"/>
                <a:gd name="f25" fmla="val 16"/>
                <a:gd name="f26" fmla="val 10"/>
                <a:gd name="f27" fmla="val 8"/>
                <a:gd name="f28" fmla="val 5"/>
                <a:gd name="f29" fmla="val 15"/>
                <a:gd name="f30" fmla="val 4"/>
                <a:gd name="f31" fmla="val 1"/>
                <a:gd name="f32" fmla="val 3"/>
                <a:gd name="f33" fmla="*/ f0 1 29"/>
                <a:gd name="f34" fmla="*/ f1 1 141"/>
                <a:gd name="f35" fmla="+- f4 0 f2"/>
                <a:gd name="f36" fmla="+- f3 0 f2"/>
                <a:gd name="f37" fmla="*/ f36 1 29"/>
                <a:gd name="f38" fmla="*/ f35 1 141"/>
                <a:gd name="f39" fmla="*/ 0 1 f37"/>
                <a:gd name="f40" fmla="*/ f3 1 f37"/>
                <a:gd name="f41" fmla="*/ 0 1 f38"/>
                <a:gd name="f42" fmla="*/ f4 1 f38"/>
                <a:gd name="f43" fmla="*/ f39 f33 1"/>
                <a:gd name="f44" fmla="*/ f40 f33 1"/>
                <a:gd name="f45" fmla="*/ f42 f34 1"/>
                <a:gd name="f46" fmla="*/ f41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29" h="141">
                  <a:moveTo>
                    <a:pt x="f2" y="f2"/>
                  </a:moveTo>
                  <a:cubicBezTo>
                    <a:pt x="f2" y="f5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3" y="f4"/>
                  </a:cubicBezTo>
                  <a:cubicBezTo>
                    <a:pt x="f20" y="f21"/>
                    <a:pt x="f20" y="f22"/>
                    <a:pt x="f23" y="f24"/>
                  </a:cubicBezTo>
                  <a:cubicBezTo>
                    <a:pt x="f25" y="f11"/>
                    <a:pt x="f26" y="f7"/>
                    <a:pt x="f27" y="f16"/>
                  </a:cubicBezTo>
                  <a:cubicBezTo>
                    <a:pt x="f8" y="f14"/>
                    <a:pt x="f28" y="f29"/>
                    <a:pt x="f30" y="f10"/>
                  </a:cubicBezTo>
                  <a:cubicBezTo>
                    <a:pt x="f6" y="f8"/>
                    <a:pt x="f31" y="f32"/>
                    <a:pt x="f2" y="f2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6" name="Freeform 37"/>
            <p:cNvSpPr/>
            <p:nvPr/>
          </p:nvSpPr>
          <p:spPr>
            <a:xfrm>
              <a:off x="973726" y="5772625"/>
              <a:ext cx="38322" cy="2280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"/>
                <a:gd name="f4" fmla="val 48"/>
                <a:gd name="f5" fmla="val 26"/>
                <a:gd name="f6" fmla="val 1"/>
                <a:gd name="f7" fmla="val 29"/>
                <a:gd name="f8" fmla="val 2"/>
                <a:gd name="f9" fmla="val 33"/>
                <a:gd name="f10" fmla="val 4"/>
                <a:gd name="f11" fmla="val 37"/>
                <a:gd name="f12" fmla="val 5"/>
                <a:gd name="f13" fmla="val 41"/>
                <a:gd name="f14" fmla="val 7"/>
                <a:gd name="f15" fmla="val 44"/>
                <a:gd name="f16" fmla="val 38"/>
                <a:gd name="f17" fmla="val 28"/>
                <a:gd name="f18" fmla="val 19"/>
                <a:gd name="f19" fmla="val 12"/>
                <a:gd name="f20" fmla="val 3"/>
                <a:gd name="f21" fmla="val 6"/>
                <a:gd name="f22" fmla="val 11"/>
                <a:gd name="f23" fmla="*/ f0 1 8"/>
                <a:gd name="f24" fmla="*/ f1 1 48"/>
                <a:gd name="f25" fmla="+- f4 0 f2"/>
                <a:gd name="f26" fmla="+- f3 0 f2"/>
                <a:gd name="f27" fmla="*/ f26 1 8"/>
                <a:gd name="f28" fmla="*/ f25 1 48"/>
                <a:gd name="f29" fmla="*/ 0 1 f27"/>
                <a:gd name="f30" fmla="*/ f3 1 f27"/>
                <a:gd name="f31" fmla="*/ 0 1 f28"/>
                <a:gd name="f32" fmla="*/ f4 1 f28"/>
                <a:gd name="f33" fmla="*/ f29 f23 1"/>
                <a:gd name="f34" fmla="*/ f30 f23 1"/>
                <a:gd name="f35" fmla="*/ f32 f24 1"/>
                <a:gd name="f36" fmla="*/ f31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8" h="48">
                  <a:moveTo>
                    <a:pt x="f2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2" y="f13"/>
                    <a:pt x="f14" y="f15"/>
                    <a:pt x="f3" y="f4"/>
                  </a:cubicBezTo>
                  <a:cubicBezTo>
                    <a:pt x="f14" y="f16"/>
                    <a:pt x="f14" y="f17"/>
                    <a:pt x="f14" y="f18"/>
                  </a:cubicBezTo>
                  <a:cubicBezTo>
                    <a:pt x="f12" y="f19"/>
                    <a:pt x="f20" y="f21"/>
                    <a:pt x="f2" y="f2"/>
                  </a:cubicBezTo>
                  <a:cubicBezTo>
                    <a:pt x="f2" y="f6"/>
                    <a:pt x="f2" y="f20"/>
                    <a:pt x="f2" y="f10"/>
                  </a:cubicBezTo>
                  <a:cubicBezTo>
                    <a:pt x="f2" y="f22"/>
                    <a:pt x="f2" y="f18"/>
                    <a:pt x="f2" y="f5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  <p:sp>
          <p:nvSpPr>
            <p:cNvPr id="27" name="Freeform 38"/>
            <p:cNvSpPr/>
            <p:nvPr/>
          </p:nvSpPr>
          <p:spPr>
            <a:xfrm>
              <a:off x="1006297" y="6322518"/>
              <a:ext cx="210760" cy="530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"/>
                <a:gd name="f4" fmla="val 111"/>
                <a:gd name="f5" fmla="val 11"/>
                <a:gd name="f6" fmla="val 28"/>
                <a:gd name="f7" fmla="val 7"/>
                <a:gd name="f8" fmla="val 19"/>
                <a:gd name="f9" fmla="val 4"/>
                <a:gd name="f10" fmla="val 9"/>
                <a:gd name="f11" fmla="val 3"/>
                <a:gd name="f12" fmla="val 16"/>
                <a:gd name="f13" fmla="val 33"/>
                <a:gd name="f14" fmla="val 49"/>
                <a:gd name="f15" fmla="val 12"/>
                <a:gd name="f16" fmla="val 52"/>
                <a:gd name="f17" fmla="val 13"/>
                <a:gd name="f18" fmla="val 55"/>
                <a:gd name="f19" fmla="val 14"/>
                <a:gd name="f20" fmla="val 58"/>
                <a:gd name="f21" fmla="val 22"/>
                <a:gd name="f22" fmla="val 76"/>
                <a:gd name="f23" fmla="val 30"/>
                <a:gd name="f24" fmla="val 94"/>
                <a:gd name="f25" fmla="val 39"/>
                <a:gd name="f26" fmla="val 35"/>
                <a:gd name="f27" fmla="val 92"/>
                <a:gd name="f28" fmla="val 72"/>
                <a:gd name="f29" fmla="val 18"/>
                <a:gd name="f30" fmla="val 15"/>
                <a:gd name="f31" fmla="val 36"/>
                <a:gd name="f32" fmla="*/ f0 1 44"/>
                <a:gd name="f33" fmla="*/ f1 1 111"/>
                <a:gd name="f34" fmla="+- f4 0 f2"/>
                <a:gd name="f35" fmla="+- f3 0 f2"/>
                <a:gd name="f36" fmla="*/ f35 1 44"/>
                <a:gd name="f37" fmla="*/ f34 1 111"/>
                <a:gd name="f38" fmla="*/ 0 1 f36"/>
                <a:gd name="f39" fmla="*/ f3 1 f36"/>
                <a:gd name="f40" fmla="*/ 0 1 f37"/>
                <a:gd name="f41" fmla="*/ f4 1 f37"/>
                <a:gd name="f42" fmla="*/ f38 f32 1"/>
                <a:gd name="f43" fmla="*/ f39 f32 1"/>
                <a:gd name="f44" fmla="*/ f41 f33 1"/>
                <a:gd name="f45" fmla="*/ f40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44" h="111">
                  <a:moveTo>
                    <a:pt x="f5" y="f6"/>
                  </a:moveTo>
                  <a:cubicBezTo>
                    <a:pt x="f7" y="f8"/>
                    <a:pt x="f9" y="f10"/>
                    <a:pt x="f2" y="f2"/>
                  </a:cubicBezTo>
                  <a:cubicBezTo>
                    <a:pt x="f11" y="f12"/>
                    <a:pt x="f7" y="f13"/>
                    <a:pt x="f5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4"/>
                  </a:cubicBezTo>
                  <a:cubicBezTo>
                    <a:pt x="f3" y="f4"/>
                    <a:pt x="f3" y="f4"/>
                    <a:pt x="f3" y="f4"/>
                  </a:cubicBezTo>
                  <a:cubicBezTo>
                    <a:pt x="f26" y="f27"/>
                    <a:pt x="f6" y="f28"/>
                    <a:pt x="f21" y="f16"/>
                  </a:cubicBezTo>
                  <a:cubicBezTo>
                    <a:pt x="f29" y="f3"/>
                    <a:pt x="f30" y="f31"/>
                    <a:pt x="f5" y="f6"/>
                  </a:cubicBezTo>
                  <a:close/>
                </a:path>
              </a:pathLst>
            </a:custGeom>
            <a:solidFill>
              <a:srgbClr val="766F54"/>
            </a:solidFill>
            <a:ln cap="flat">
              <a:noFill/>
              <a:prstDash val="solid"/>
            </a:ln>
          </p:spPr>
          <p:txBody>
            <a:bodyPr vert="horz" wrap="square" lIns="0" tIns="0" rIns="0" bIns="0" anchor="t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"/>
                <a:cs typeface=""/>
              </a:endParaRPr>
            </a:p>
          </p:txBody>
        </p:sp>
      </p:grpSp>
      <p:sp>
        <p:nvSpPr>
          <p:cNvPr id="28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766F54"/>
          </a:solidFill>
          <a:ln cap="flat">
            <a:noFill/>
            <a:prstDash val="solid"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"/>
              <a:cs typeface=""/>
            </a:endParaRPr>
          </a:p>
        </p:txBody>
      </p:sp>
      <p:sp>
        <p:nvSpPr>
          <p:cNvPr id="29" name="Title Placeholder 1"/>
          <p:cNvSpPr txBox="1">
            <a:spLocks noGrp="1"/>
          </p:cNvSpPr>
          <p:nvPr>
            <p:ph type="title"/>
          </p:nvPr>
        </p:nvSpPr>
        <p:spPr>
          <a:xfrm>
            <a:off x="2592927" y="624105"/>
            <a:ext cx="8911687" cy="12808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" name="Text Placeholder 2"/>
          <p:cNvSpPr txBox="1">
            <a:spLocks noGrp="1"/>
          </p:cNvSpPr>
          <p:nvPr>
            <p:ph type="body" idx="1"/>
          </p:nvPr>
        </p:nvSpPr>
        <p:spPr>
          <a:xfrm>
            <a:off x="2589215" y="2133596"/>
            <a:ext cx="8915400" cy="3886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10361615" y="6130439"/>
            <a:ext cx="1146282" cy="37039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0F54C408-9F55-41C0-935A-BCCE034706CA}" type="datetime1">
              <a:rPr lang="en-GB"/>
              <a:pPr lvl="0"/>
              <a:t>26/10/2021</a:t>
            </a:fld>
            <a:endParaRPr lang="en-GB"/>
          </a:p>
        </p:txBody>
      </p:sp>
      <p:sp>
        <p:nvSpPr>
          <p:cNvPr id="32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2589215" y="6135806"/>
            <a:ext cx="76199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900" b="0" i="0" u="none" strike="noStrike" kern="1200" cap="none" spc="0" baseline="0">
                <a:solidFill>
                  <a:srgbClr val="898989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endParaRPr lang="en-GB"/>
          </a:p>
        </p:txBody>
      </p:sp>
      <p:sp>
        <p:nvSpPr>
          <p:cNvPr id="33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531815" y="787783"/>
            <a:ext cx="77976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2000" b="0" i="0" u="none" strike="noStrike" kern="1200" cap="none" spc="0" baseline="0">
                <a:solidFill>
                  <a:srgbClr val="FEFFFF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pPr lvl="0"/>
            <a:fld id="{50FCB58C-E35D-443E-B0EC-258B75311222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3600" b="0" i="0" u="none" strike="noStrike" kern="1200" cap="none" spc="0" baseline="0">
          <a:solidFill>
            <a:srgbClr val="262626"/>
          </a:solidFill>
          <a:uFillTx/>
          <a:latin typeface="Century Gothic"/>
          <a:ea typeface=""/>
          <a:cs typeface="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n-US" sz="1800" b="0" i="0" u="none" strike="noStrike" kern="1200" cap="none" spc="0" baseline="0">
          <a:solidFill>
            <a:srgbClr val="404040"/>
          </a:solidFill>
          <a:uFillTx/>
          <a:latin typeface="Century Gothic"/>
          <a:ea typeface=""/>
          <a:cs typeface="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n-US" sz="1600" b="0" i="0" u="none" strike="noStrike" kern="1200" cap="none" spc="0" baseline="0">
          <a:solidFill>
            <a:srgbClr val="404040"/>
          </a:solidFill>
          <a:uFillTx/>
          <a:latin typeface="Century Gothic"/>
          <a:ea typeface=""/>
          <a:cs typeface="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n-US" sz="1400" b="0" i="0" u="none" strike="noStrike" kern="1200" cap="none" spc="0" baseline="0">
          <a:solidFill>
            <a:srgbClr val="404040"/>
          </a:solidFill>
          <a:uFillTx/>
          <a:latin typeface="Century Gothic"/>
          <a:ea typeface=""/>
          <a:cs typeface="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  <a:ea typeface=""/>
          <a:cs typeface="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A53010"/>
        </a:buClr>
        <a:buSzPct val="100000"/>
        <a:buFont typeface="Wingdings 3"/>
        <a:buChar char=""/>
        <a:tabLst/>
        <a:defRPr lang="en-US" sz="1200" b="0" i="0" u="none" strike="noStrike" kern="1200" cap="none" spc="0" baseline="0">
          <a:solidFill>
            <a:srgbClr val="404040"/>
          </a:solidFill>
          <a:uFillTx/>
          <a:latin typeface="Century Gothic"/>
          <a:ea typeface="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image" Target="../media/image1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freedomallianceioi.com" TargetMode="External"/><Relationship Id="rId7" Type="http://schemas.openxmlformats.org/officeDocument/2006/relationships/hyperlink" Target="http://www.1215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udiciaryni.uk/" TargetMode="External"/><Relationship Id="rId5" Type="http://schemas.openxmlformats.org/officeDocument/2006/relationships/hyperlink" Target="https://www.justice.gov.uk/courts/procedure-rules/civil/rules/part11" TargetMode="External"/><Relationship Id="rId4" Type="http://schemas.openxmlformats.org/officeDocument/2006/relationships/hyperlink" Target="https://www.legislation.gov.uk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778696" y="1469722"/>
            <a:ext cx="8940950" cy="3858806"/>
          </a:xfrm>
        </p:spPr>
        <p:txBody>
          <a:bodyPr>
            <a:noAutofit/>
          </a:bodyPr>
          <a:lstStyle/>
          <a:p>
            <a:pPr lvl="0" algn="ctr"/>
            <a:r>
              <a:rPr lang="en-GB" sz="9600" b="1" dirty="0" smtClean="0"/>
              <a:t>A Introduction to </a:t>
            </a:r>
            <a:r>
              <a:rPr lang="en-GB" sz="9600" b="1" dirty="0"/>
              <a:t>Law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Your Rights as the Accused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330897" y="1173270"/>
            <a:ext cx="10515600" cy="5590785"/>
          </a:xfrm>
        </p:spPr>
        <p:txBody>
          <a:bodyPr>
            <a:normAutofit/>
          </a:bodyPr>
          <a:lstStyle/>
          <a:p>
            <a:pPr marL="0" lvl="0" indent="0">
              <a:lnSpc>
                <a:spcPct val="60000"/>
              </a:lnSpc>
              <a:buNone/>
            </a:pPr>
            <a:endParaRPr lang="en-GB" sz="2000" dirty="0"/>
          </a:p>
          <a:p>
            <a:r>
              <a:rPr lang="en-GB" sz="2800" b="1" dirty="0"/>
              <a:t>Intent and </a:t>
            </a:r>
            <a:r>
              <a:rPr lang="en-GB" sz="2800" b="1" dirty="0" smtClean="0"/>
              <a:t>un-intentional </a:t>
            </a:r>
            <a:r>
              <a:rPr lang="en-GB" sz="2800" b="1" dirty="0"/>
              <a:t>act</a:t>
            </a:r>
          </a:p>
          <a:p>
            <a:pPr lvl="0"/>
            <a:r>
              <a:rPr lang="en-GB" sz="2800" b="1" dirty="0" smtClean="0"/>
              <a:t>The burden of proof is on the accuser</a:t>
            </a:r>
          </a:p>
          <a:p>
            <a:pPr lvl="0"/>
            <a:r>
              <a:rPr lang="en-GB" sz="2800" b="1" dirty="0" smtClean="0"/>
              <a:t>Trial </a:t>
            </a:r>
            <a:r>
              <a:rPr lang="en-GB" sz="2800" b="1" dirty="0"/>
              <a:t>by debate backed by evidence</a:t>
            </a:r>
          </a:p>
          <a:p>
            <a:pPr lvl="0"/>
            <a:r>
              <a:rPr lang="en-GB" sz="2800" b="1" dirty="0"/>
              <a:t>What is evidence Physical, documentation, expert witness, person with first hand </a:t>
            </a:r>
            <a:r>
              <a:rPr lang="en-GB" sz="2800" b="1" dirty="0" smtClean="0"/>
              <a:t>knowledge.</a:t>
            </a:r>
            <a:endParaRPr lang="en-GB" sz="2800" b="1" dirty="0"/>
          </a:p>
          <a:p>
            <a:pPr lvl="0"/>
            <a:r>
              <a:rPr lang="en-GB" sz="2800" b="1" dirty="0"/>
              <a:t>A presumption stands until rebutted</a:t>
            </a:r>
          </a:p>
          <a:p>
            <a:pPr lvl="0"/>
            <a:r>
              <a:rPr lang="en-GB" sz="2800" b="1" dirty="0" smtClean="0"/>
              <a:t>Maximus The Un-rebuttable argument </a:t>
            </a:r>
          </a:p>
          <a:p>
            <a:r>
              <a:rPr lang="en-GB" sz="2800" b="1" dirty="0"/>
              <a:t>The affidavit – fact in law till rebutted -  Perjury  </a:t>
            </a:r>
            <a:endParaRPr lang="en-GB" sz="2800" b="1" dirty="0" smtClean="0"/>
          </a:p>
          <a:p>
            <a:r>
              <a:rPr lang="en-GB" sz="2800" b="1" dirty="0" smtClean="0"/>
              <a:t>Four </a:t>
            </a:r>
            <a:r>
              <a:rPr lang="en-GB" sz="2800" b="1" dirty="0"/>
              <a:t>outcomes Guilty, Not Guilty, No Contest, Nullification.</a:t>
            </a:r>
          </a:p>
          <a:p>
            <a:pPr marL="0" lvl="0" indent="0">
              <a:lnSpc>
                <a:spcPct val="150000"/>
              </a:lnSpc>
              <a:buNone/>
            </a:pPr>
            <a:endParaRPr lang="en-GB" sz="2000" dirty="0"/>
          </a:p>
          <a:p>
            <a:pPr lvl="0">
              <a:lnSpc>
                <a:spcPct val="150000"/>
              </a:lnSpc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804" y="569826"/>
            <a:ext cx="4112673" cy="745407"/>
          </a:xfrm>
        </p:spPr>
        <p:txBody>
          <a:bodyPr/>
          <a:lstStyle/>
          <a:p>
            <a:r>
              <a:rPr lang="en-GB" b="1" dirty="0" smtClean="0"/>
              <a:t>Seeking Remedy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9347" y="1427962"/>
            <a:ext cx="8915400" cy="5152377"/>
          </a:xfrm>
        </p:spPr>
        <p:txBody>
          <a:bodyPr>
            <a:noAutofit/>
          </a:bodyPr>
          <a:lstStyle/>
          <a:p>
            <a:r>
              <a:rPr lang="en-GB" sz="3200" b="1" dirty="0"/>
              <a:t>Acquire Standing in a Court of Law</a:t>
            </a:r>
          </a:p>
          <a:p>
            <a:r>
              <a:rPr lang="en-GB" sz="3200" b="1" dirty="0" smtClean="0"/>
              <a:t>A Cause of Action</a:t>
            </a:r>
          </a:p>
          <a:p>
            <a:r>
              <a:rPr lang="en-GB" sz="3200" b="1" dirty="0" smtClean="0"/>
              <a:t>Elements of a cause of action</a:t>
            </a:r>
          </a:p>
          <a:p>
            <a:r>
              <a:rPr lang="en-GB" sz="3200" b="1" dirty="0" smtClean="0"/>
              <a:t>Harm</a:t>
            </a:r>
          </a:p>
          <a:p>
            <a:r>
              <a:rPr lang="en-GB" sz="3200" b="1" dirty="0" smtClean="0"/>
              <a:t>Loss</a:t>
            </a:r>
          </a:p>
          <a:p>
            <a:r>
              <a:rPr lang="en-GB" sz="3200" b="1" dirty="0" smtClean="0"/>
              <a:t>Breach of agreement</a:t>
            </a:r>
          </a:p>
          <a:p>
            <a:r>
              <a:rPr lang="en-GB" sz="3200" b="1" dirty="0" smtClean="0"/>
              <a:t>Tort</a:t>
            </a:r>
          </a:p>
          <a:p>
            <a:r>
              <a:rPr lang="en-GB" sz="3200" b="1" dirty="0" smtClean="0"/>
              <a:t>Jurisdiction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1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496884" y="440390"/>
            <a:ext cx="3544826" cy="737057"/>
          </a:xfrm>
        </p:spPr>
        <p:txBody>
          <a:bodyPr/>
          <a:lstStyle/>
          <a:p>
            <a:pPr lvl="0"/>
            <a:r>
              <a:rPr lang="en-GB" b="1" dirty="0"/>
              <a:t>Jurisdiction</a:t>
            </a:r>
            <a:r>
              <a:rPr lang="en-GB" dirty="0"/>
              <a:t> 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26298" y="1540704"/>
            <a:ext cx="10515600" cy="4334003"/>
          </a:xfrm>
        </p:spPr>
        <p:txBody>
          <a:bodyPr>
            <a:normAutofit fontScale="92500"/>
          </a:bodyPr>
          <a:lstStyle/>
          <a:p>
            <a:pPr lvl="0">
              <a:lnSpc>
                <a:spcPct val="130000"/>
              </a:lnSpc>
            </a:pPr>
            <a:r>
              <a:rPr lang="en-GB" sz="2800" b="1" dirty="0"/>
              <a:t>Jurisdiction is everything </a:t>
            </a:r>
            <a:r>
              <a:rPr lang="en-GB" sz="2800" b="1" dirty="0" smtClean="0"/>
              <a:t>(To risk life, to </a:t>
            </a:r>
            <a:r>
              <a:rPr lang="en-GB" sz="2800" b="1" dirty="0"/>
              <a:t>impose any </a:t>
            </a:r>
            <a:r>
              <a:rPr lang="en-GB" sz="2800" b="1" dirty="0" smtClean="0"/>
              <a:t>rules, to have rights)</a:t>
            </a:r>
          </a:p>
          <a:p>
            <a:pPr lvl="0">
              <a:lnSpc>
                <a:spcPct val="130000"/>
              </a:lnSpc>
            </a:pPr>
            <a:r>
              <a:rPr lang="en-GB" sz="2800" b="1" dirty="0" smtClean="0"/>
              <a:t>Laws and rules are only enforceable if you have jurisdiction</a:t>
            </a:r>
            <a:endParaRPr lang="en-GB" sz="2800" b="1" dirty="0"/>
          </a:p>
          <a:p>
            <a:pPr lvl="0">
              <a:lnSpc>
                <a:spcPct val="130000"/>
              </a:lnSpc>
            </a:pPr>
            <a:r>
              <a:rPr lang="en-GB" sz="2800" b="1" dirty="0" smtClean="0"/>
              <a:t>There is no </a:t>
            </a:r>
            <a:r>
              <a:rPr lang="en-GB" sz="2800" b="1" dirty="0"/>
              <a:t>human rights </a:t>
            </a:r>
            <a:r>
              <a:rPr lang="en-GB" sz="2800" b="1" dirty="0" smtClean="0"/>
              <a:t>in Common Law.</a:t>
            </a:r>
            <a:endParaRPr lang="en-GB" sz="2800" b="1" dirty="0"/>
          </a:p>
          <a:p>
            <a:pPr lvl="0">
              <a:lnSpc>
                <a:spcPct val="130000"/>
              </a:lnSpc>
            </a:pPr>
            <a:r>
              <a:rPr lang="en-GB" sz="2800" b="1" dirty="0" smtClean="0"/>
              <a:t>Breach of jurisdiction.</a:t>
            </a:r>
          </a:p>
          <a:p>
            <a:pPr lvl="0">
              <a:lnSpc>
                <a:spcPct val="130000"/>
              </a:lnSpc>
            </a:pPr>
            <a:r>
              <a:rPr lang="en-GB" sz="2800" b="1" dirty="0" smtClean="0"/>
              <a:t>Court represents your jurisdiction – Where you seek remedy</a:t>
            </a:r>
            <a:endParaRPr lang="en-GB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1515" y="547551"/>
            <a:ext cx="8911687" cy="1280891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Elements of Your Jurisdiction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742" y="2010258"/>
            <a:ext cx="7983987" cy="3777624"/>
          </a:xfrm>
        </p:spPr>
        <p:txBody>
          <a:bodyPr>
            <a:normAutofit/>
          </a:bodyPr>
          <a:lstStyle/>
          <a:p>
            <a:r>
              <a:rPr lang="en-GB" sz="6000" b="1" dirty="0" smtClean="0"/>
              <a:t>Over your body</a:t>
            </a:r>
          </a:p>
          <a:p>
            <a:r>
              <a:rPr lang="en-GB" sz="6000" b="1" dirty="0" smtClean="0"/>
              <a:t>Over your Property</a:t>
            </a:r>
          </a:p>
          <a:p>
            <a:r>
              <a:rPr lang="en-GB" sz="6000" b="1" dirty="0" smtClean="0"/>
              <a:t>Under agreement</a:t>
            </a:r>
            <a:endParaRPr lang="en-GB" sz="6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/>
              <a:t>The </a:t>
            </a:r>
            <a:r>
              <a:rPr lang="en-GB" b="1" dirty="0" smtClean="0"/>
              <a:t>Common Law Court</a:t>
            </a:r>
            <a:endParaRPr lang="en-GB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75445" y="1453015"/>
            <a:ext cx="9933136" cy="5242145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en-GB" sz="2400" b="1" dirty="0"/>
              <a:t>A court exercises Yours Jurisdiction as a plaintiff </a:t>
            </a:r>
            <a:r>
              <a:rPr lang="en-GB" sz="2400" b="1" dirty="0" smtClean="0"/>
              <a:t>(accuser)</a:t>
            </a:r>
            <a:endParaRPr lang="en-GB" sz="2400" b="1" dirty="0"/>
          </a:p>
          <a:p>
            <a:pPr lvl="0">
              <a:lnSpc>
                <a:spcPct val="130000"/>
              </a:lnSpc>
            </a:pPr>
            <a:r>
              <a:rPr lang="en-GB" sz="2400" b="1" dirty="0"/>
              <a:t>You file a complaint (affidavit) </a:t>
            </a:r>
            <a:r>
              <a:rPr lang="en-GB" sz="2400" b="1" dirty="0" smtClean="0"/>
              <a:t>Cause of action in </a:t>
            </a:r>
            <a:r>
              <a:rPr lang="en-GB" sz="2400" b="1" dirty="0"/>
              <a:t>common law </a:t>
            </a:r>
            <a:endParaRPr lang="en-GB" sz="2400" b="1" dirty="0" smtClean="0"/>
          </a:p>
          <a:p>
            <a:pPr lvl="0">
              <a:lnSpc>
                <a:spcPct val="130000"/>
              </a:lnSpc>
            </a:pPr>
            <a:r>
              <a:rPr lang="en-GB" sz="2400" b="1" dirty="0" smtClean="0"/>
              <a:t>Common </a:t>
            </a:r>
            <a:r>
              <a:rPr lang="en-GB" sz="2400" b="1" dirty="0"/>
              <a:t>law has a </a:t>
            </a:r>
            <a:r>
              <a:rPr lang="en-GB" sz="2400" b="1" dirty="0" smtClean="0"/>
              <a:t>Jury of twelve</a:t>
            </a:r>
          </a:p>
          <a:p>
            <a:pPr lvl="0">
              <a:lnSpc>
                <a:spcPct val="130000"/>
              </a:lnSpc>
            </a:pPr>
            <a:r>
              <a:rPr lang="en-GB" sz="2400" b="1" dirty="0" smtClean="0"/>
              <a:t>A </a:t>
            </a:r>
            <a:r>
              <a:rPr lang="en-GB" sz="2400" b="1" dirty="0"/>
              <a:t>court jurisdiction is Territorial and subject matter</a:t>
            </a:r>
          </a:p>
          <a:p>
            <a:pPr lvl="0">
              <a:lnSpc>
                <a:spcPct val="130000"/>
              </a:lnSpc>
            </a:pPr>
            <a:r>
              <a:rPr lang="en-GB" sz="2400" b="1" dirty="0"/>
              <a:t>The Judge </a:t>
            </a:r>
            <a:r>
              <a:rPr lang="en-GB" sz="2400" b="1" dirty="0" smtClean="0"/>
              <a:t>personal </a:t>
            </a:r>
            <a:r>
              <a:rPr lang="en-GB" sz="2400" b="1" dirty="0"/>
              <a:t>and court (Must swear an oath).</a:t>
            </a:r>
          </a:p>
          <a:p>
            <a:pPr lvl="0">
              <a:lnSpc>
                <a:spcPct val="130000"/>
              </a:lnSpc>
            </a:pPr>
            <a:r>
              <a:rPr lang="en-GB" sz="2400" b="1" dirty="0" smtClean="0"/>
              <a:t>Proceedings are </a:t>
            </a:r>
            <a:r>
              <a:rPr lang="en-GB" sz="2400" b="1" dirty="0"/>
              <a:t>bound by maximums and precedents </a:t>
            </a:r>
            <a:endParaRPr lang="en-GB" sz="2400" b="1" dirty="0" smtClean="0"/>
          </a:p>
          <a:p>
            <a:pPr>
              <a:lnSpc>
                <a:spcPct val="130000"/>
              </a:lnSpc>
            </a:pPr>
            <a:r>
              <a:rPr lang="en-GB" sz="2400" b="1" dirty="0" smtClean="0"/>
              <a:t>Common </a:t>
            </a:r>
            <a:r>
              <a:rPr lang="en-GB" sz="2400" b="1" dirty="0"/>
              <a:t>Law always </a:t>
            </a:r>
            <a:r>
              <a:rPr lang="en-GB" sz="2400" b="1" dirty="0" smtClean="0"/>
              <a:t>the </a:t>
            </a:r>
            <a:r>
              <a:rPr lang="en-GB" sz="2400" b="1" dirty="0"/>
              <a:t>superior </a:t>
            </a:r>
            <a:r>
              <a:rPr lang="en-GB" sz="2400" b="1" dirty="0" smtClean="0"/>
              <a:t>law</a:t>
            </a:r>
          </a:p>
          <a:p>
            <a:pPr lvl="0">
              <a:lnSpc>
                <a:spcPct val="130000"/>
              </a:lnSpc>
            </a:pPr>
            <a:r>
              <a:rPr lang="en-GB" sz="2400" b="1" dirty="0" smtClean="0"/>
              <a:t>The Common </a:t>
            </a:r>
            <a:r>
              <a:rPr lang="en-GB" sz="2400" b="1" dirty="0"/>
              <a:t>Law </a:t>
            </a:r>
            <a:r>
              <a:rPr lang="en-GB" sz="2400" b="1" dirty="0" smtClean="0"/>
              <a:t>Court system </a:t>
            </a:r>
            <a:r>
              <a:rPr lang="en-GB" sz="2400" b="1" dirty="0"/>
              <a:t>is free to use.</a:t>
            </a:r>
          </a:p>
          <a:p>
            <a:pPr marL="0" indent="0">
              <a:lnSpc>
                <a:spcPct val="130000"/>
              </a:lnSpc>
              <a:buNone/>
            </a:pPr>
            <a:endParaRPr lang="en-GB" sz="2000" dirty="0" smtClean="0"/>
          </a:p>
          <a:p>
            <a:pPr lvl="0">
              <a:lnSpc>
                <a:spcPct val="130000"/>
              </a:lnSpc>
            </a:pPr>
            <a:endParaRPr lang="en-GB" sz="2000" dirty="0"/>
          </a:p>
          <a:p>
            <a:pPr lvl="0">
              <a:lnSpc>
                <a:spcPct val="50000"/>
              </a:lnSpc>
            </a:pPr>
            <a:endParaRPr lang="en-GB" sz="1300" dirty="0"/>
          </a:p>
          <a:p>
            <a:pPr lvl="0">
              <a:lnSpc>
                <a:spcPct val="50000"/>
              </a:lnSpc>
            </a:pPr>
            <a:endParaRPr lang="en-GB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763" y="343743"/>
            <a:ext cx="8911687" cy="766284"/>
          </a:xfrm>
        </p:spPr>
        <p:txBody>
          <a:bodyPr/>
          <a:lstStyle/>
          <a:p>
            <a:r>
              <a:rPr lang="en-GB" b="1" dirty="0"/>
              <a:t>The Common Law </a:t>
            </a:r>
            <a:r>
              <a:rPr lang="en-GB" b="1" dirty="0" smtClean="0"/>
              <a:t>Proceedings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748" y="1231727"/>
            <a:ext cx="9632013" cy="520665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800" b="1" dirty="0" smtClean="0"/>
              <a:t>The Judge </a:t>
            </a:r>
            <a:r>
              <a:rPr lang="en-GB" sz="2800" b="1" dirty="0"/>
              <a:t>administers the trial </a:t>
            </a:r>
          </a:p>
          <a:p>
            <a:pPr lvl="0">
              <a:lnSpc>
                <a:spcPct val="130000"/>
              </a:lnSpc>
            </a:pPr>
            <a:r>
              <a:rPr lang="en-GB" sz="2800" b="1" dirty="0" smtClean="0"/>
              <a:t>Clark </a:t>
            </a:r>
            <a:r>
              <a:rPr lang="en-GB" sz="2800" b="1" dirty="0"/>
              <a:t>of the court. Handles all details of the trial.</a:t>
            </a:r>
          </a:p>
          <a:p>
            <a:pPr lvl="0">
              <a:lnSpc>
                <a:spcPct val="130000"/>
              </a:lnSpc>
            </a:pPr>
            <a:r>
              <a:rPr lang="en-GB" sz="2800" b="1" dirty="0" smtClean="0"/>
              <a:t>Stenographer </a:t>
            </a:r>
            <a:r>
              <a:rPr lang="en-GB" sz="2800" b="1" dirty="0"/>
              <a:t>takes notes on the trail or records everything said.</a:t>
            </a:r>
          </a:p>
          <a:p>
            <a:pPr lvl="0">
              <a:lnSpc>
                <a:spcPct val="130000"/>
              </a:lnSpc>
            </a:pPr>
            <a:r>
              <a:rPr lang="en-GB" sz="2800" b="1" dirty="0"/>
              <a:t>The Plaintiff (the accuser) Can be represent by themselves, a Barrister or the PPS)</a:t>
            </a:r>
          </a:p>
          <a:p>
            <a:pPr lvl="0">
              <a:lnSpc>
                <a:spcPct val="130000"/>
              </a:lnSpc>
            </a:pPr>
            <a:r>
              <a:rPr lang="en-GB" sz="2800" b="1" dirty="0"/>
              <a:t>The Defendant Can be represent by themselves, or a Barrister </a:t>
            </a:r>
          </a:p>
          <a:p>
            <a:pPr>
              <a:lnSpc>
                <a:spcPct val="130000"/>
              </a:lnSpc>
            </a:pPr>
            <a:endParaRPr lang="en-GB" dirty="0"/>
          </a:p>
          <a:p>
            <a:pPr lvl="0">
              <a:lnSpc>
                <a:spcPct val="60000"/>
              </a:lnSpc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7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7" y="624105"/>
            <a:ext cx="7185725" cy="682777"/>
          </a:xfrm>
        </p:spPr>
        <p:txBody>
          <a:bodyPr/>
          <a:lstStyle/>
          <a:p>
            <a:r>
              <a:rPr lang="en-GB" b="1" dirty="0"/>
              <a:t>The Common Law Proceedings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004" y="2317310"/>
            <a:ext cx="8915400" cy="3777624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2400" b="1" dirty="0"/>
              <a:t>It is a debate based on evidence </a:t>
            </a:r>
          </a:p>
          <a:p>
            <a:pPr lvl="0">
              <a:lnSpc>
                <a:spcPct val="130000"/>
              </a:lnSpc>
            </a:pPr>
            <a:r>
              <a:rPr lang="en-GB" sz="2400" b="1" dirty="0"/>
              <a:t>Evidence Physical, documentation, expert witness, person with first hand knowledge.(No hearsay) </a:t>
            </a:r>
          </a:p>
          <a:p>
            <a:pPr>
              <a:lnSpc>
                <a:spcPct val="130000"/>
              </a:lnSpc>
            </a:pPr>
            <a:r>
              <a:rPr lang="en-GB" sz="2400" b="1" dirty="0"/>
              <a:t>Its all about words, you do it on paper, just like a contract</a:t>
            </a:r>
          </a:p>
          <a:p>
            <a:pPr lvl="0">
              <a:lnSpc>
                <a:spcPct val="130000"/>
              </a:lnSpc>
            </a:pPr>
            <a:r>
              <a:rPr lang="en-GB" sz="2400" b="1" dirty="0" smtClean="0"/>
              <a:t>Its </a:t>
            </a:r>
            <a:r>
              <a:rPr lang="en-GB" sz="2400" b="1" dirty="0"/>
              <a:t>about attitude</a:t>
            </a:r>
          </a:p>
          <a:p>
            <a:pPr>
              <a:lnSpc>
                <a:spcPct val="130000"/>
              </a:lnSpc>
            </a:pPr>
            <a:r>
              <a:rPr lang="en-GB" sz="2400" b="1" dirty="0" smtClean="0"/>
              <a:t>All </a:t>
            </a:r>
            <a:r>
              <a:rPr lang="en-GB" sz="2400" b="1" dirty="0"/>
              <a:t>evidence from the plaintiff must be given to the defendant </a:t>
            </a:r>
            <a:r>
              <a:rPr lang="en-GB" sz="2400" b="1" dirty="0" smtClean="0"/>
              <a:t>before trial.</a:t>
            </a:r>
            <a:endParaRPr lang="en-GB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96220" y="1306115"/>
            <a:ext cx="32985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/>
              <a:t>The Trial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26343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Court Rulings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721" y="1665977"/>
            <a:ext cx="10615777" cy="3440467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Every case sets a precedent</a:t>
            </a:r>
          </a:p>
          <a:p>
            <a:r>
              <a:rPr lang="en-GB" sz="3200" b="1" dirty="0" smtClean="0"/>
              <a:t>The judge makes a summary of the precedent </a:t>
            </a:r>
          </a:p>
          <a:p>
            <a:r>
              <a:rPr lang="en-GB" sz="3200" b="1" dirty="0" smtClean="0"/>
              <a:t>The summary makes this a common law summary offence</a:t>
            </a:r>
          </a:p>
          <a:p>
            <a:r>
              <a:rPr lang="en-GB" sz="3200" b="1" dirty="0" smtClean="0"/>
              <a:t>Common Law is the superior law</a:t>
            </a:r>
          </a:p>
          <a:p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8169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8248" y="2824509"/>
            <a:ext cx="5498887" cy="1280891"/>
          </a:xfrm>
        </p:spPr>
        <p:txBody>
          <a:bodyPr>
            <a:noAutofit/>
          </a:bodyPr>
          <a:lstStyle/>
          <a:p>
            <a:r>
              <a:rPr lang="en-GB" sz="9600" b="1" dirty="0" smtClean="0"/>
              <a:t>Civil Law</a:t>
            </a:r>
            <a:endParaRPr lang="en-GB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7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012543" y="239974"/>
            <a:ext cx="3569879" cy="749579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/>
              <a:t>Civil </a:t>
            </a:r>
            <a:r>
              <a:rPr lang="en-GB" b="1" dirty="0" smtClean="0"/>
              <a:t>Law System</a:t>
            </a:r>
            <a:endParaRPr lang="en-GB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511971" y="947795"/>
            <a:ext cx="8915400" cy="6104358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40000"/>
              </a:lnSpc>
            </a:pPr>
            <a:r>
              <a:rPr lang="en-GB" sz="2900" b="1" dirty="0" smtClean="0"/>
              <a:t>Developed </a:t>
            </a:r>
            <a:r>
              <a:rPr lang="en-GB" sz="2900" b="1" dirty="0"/>
              <a:t>from Admiralty Law and Roman Law</a:t>
            </a:r>
          </a:p>
          <a:p>
            <a:pPr>
              <a:lnSpc>
                <a:spcPct val="140000"/>
              </a:lnSpc>
            </a:pPr>
            <a:r>
              <a:rPr lang="en-GB" sz="2900" b="1" dirty="0"/>
              <a:t>Commercial Law how we trade</a:t>
            </a:r>
          </a:p>
          <a:p>
            <a:pPr lvl="0">
              <a:lnSpc>
                <a:spcPct val="140000"/>
              </a:lnSpc>
            </a:pPr>
            <a:r>
              <a:rPr lang="en-GB" sz="2900" b="1" dirty="0" smtClean="0"/>
              <a:t>Government </a:t>
            </a:r>
            <a:r>
              <a:rPr lang="en-GB" sz="2900" b="1" dirty="0"/>
              <a:t>law Statutes and acts and orders </a:t>
            </a:r>
            <a:endParaRPr lang="en-GB" sz="2900" b="1" dirty="0" smtClean="0"/>
          </a:p>
          <a:p>
            <a:pPr lvl="0">
              <a:lnSpc>
                <a:spcPct val="140000"/>
              </a:lnSpc>
            </a:pPr>
            <a:r>
              <a:rPr lang="en-GB" sz="2900" b="1" dirty="0" smtClean="0"/>
              <a:t>Regulations </a:t>
            </a:r>
            <a:r>
              <a:rPr lang="en-GB" sz="2900" b="1" dirty="0"/>
              <a:t>for all services provided by government</a:t>
            </a:r>
          </a:p>
          <a:p>
            <a:pPr>
              <a:lnSpc>
                <a:spcPct val="140000"/>
              </a:lnSpc>
            </a:pPr>
            <a:r>
              <a:rPr lang="en-GB" sz="2900" b="1" dirty="0"/>
              <a:t>Trading in commerce The birth certificate, capital </a:t>
            </a:r>
            <a:r>
              <a:rPr lang="en-GB" sz="2900" b="1" dirty="0" err="1"/>
              <a:t>dumsia</a:t>
            </a:r>
            <a:r>
              <a:rPr lang="en-GB" sz="2900" b="1" dirty="0"/>
              <a:t> the cooperation </a:t>
            </a:r>
          </a:p>
          <a:p>
            <a:pPr>
              <a:lnSpc>
                <a:spcPct val="140000"/>
              </a:lnSpc>
            </a:pPr>
            <a:r>
              <a:rPr lang="en-GB" sz="2900" b="1" dirty="0" smtClean="0"/>
              <a:t>The </a:t>
            </a:r>
            <a:r>
              <a:rPr lang="en-GB" sz="2900" b="1" dirty="0"/>
              <a:t>Person - A </a:t>
            </a:r>
            <a:r>
              <a:rPr lang="en-GB" sz="2900" b="1" dirty="0" err="1"/>
              <a:t>corp</a:t>
            </a:r>
            <a:r>
              <a:rPr lang="en-GB" sz="2900" b="1" dirty="0"/>
              <a:t> org club have equal rights as the individual under common and civil law.</a:t>
            </a:r>
          </a:p>
          <a:p>
            <a:pPr lvl="0">
              <a:lnSpc>
                <a:spcPct val="140000"/>
              </a:lnSpc>
            </a:pPr>
            <a:r>
              <a:rPr lang="en-GB" sz="2900" b="1" dirty="0" smtClean="0"/>
              <a:t>The </a:t>
            </a:r>
            <a:r>
              <a:rPr lang="en-GB" sz="2900" b="1" dirty="0"/>
              <a:t>civil court no jury just a </a:t>
            </a:r>
            <a:r>
              <a:rPr lang="en-GB" sz="2900" b="1" dirty="0" smtClean="0"/>
              <a:t>judge or judges</a:t>
            </a:r>
            <a:endParaRPr lang="en-GB" sz="2900" b="1" dirty="0"/>
          </a:p>
          <a:p>
            <a:pPr lvl="0">
              <a:lnSpc>
                <a:spcPct val="140000"/>
              </a:lnSpc>
            </a:pPr>
            <a:r>
              <a:rPr lang="en-GB" sz="2900" b="1" dirty="0"/>
              <a:t>Judge makes the decision on balance of evidence Probability </a:t>
            </a:r>
          </a:p>
          <a:p>
            <a:pPr lvl="0">
              <a:lnSpc>
                <a:spcPct val="140000"/>
              </a:lnSpc>
            </a:pPr>
            <a:r>
              <a:rPr lang="en-GB" sz="2900" b="1" dirty="0"/>
              <a:t>Still must for fill </a:t>
            </a:r>
            <a:r>
              <a:rPr lang="en-GB" sz="2900" b="1" dirty="0" smtClean="0"/>
              <a:t>the requirements for a </a:t>
            </a:r>
            <a:r>
              <a:rPr lang="en-GB" sz="2900" b="1" dirty="0"/>
              <a:t>cause of action</a:t>
            </a:r>
          </a:p>
          <a:p>
            <a:pPr lvl="0">
              <a:lnSpc>
                <a:spcPct val="140000"/>
              </a:lnSpc>
            </a:pPr>
            <a:r>
              <a:rPr lang="en-GB" sz="2900" b="1" dirty="0" smtClean="0"/>
              <a:t>You </a:t>
            </a:r>
            <a:r>
              <a:rPr lang="en-GB" sz="2900" b="1" dirty="0"/>
              <a:t>must pay to access the civil court system.</a:t>
            </a:r>
          </a:p>
          <a:p>
            <a:pPr lvl="0">
              <a:lnSpc>
                <a:spcPct val="60000"/>
              </a:lnSpc>
            </a:pPr>
            <a:endParaRPr lang="en-GB" sz="1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smtClean="0"/>
              <a:t>The Brief History of Law</a:t>
            </a:r>
            <a:endParaRPr lang="en-GB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GB" sz="3200" b="1" dirty="0" smtClean="0"/>
              <a:t>Every culture has had Laws and religion</a:t>
            </a:r>
          </a:p>
          <a:p>
            <a:r>
              <a:rPr lang="en-GB" sz="3200" b="1" dirty="0"/>
              <a:t>Trial by Ordeal</a:t>
            </a:r>
          </a:p>
          <a:p>
            <a:pPr lvl="0"/>
            <a:r>
              <a:rPr lang="en-GB" sz="3200" b="1" dirty="0" smtClean="0"/>
              <a:t>Roman Law</a:t>
            </a:r>
          </a:p>
          <a:p>
            <a:pPr lvl="0"/>
            <a:r>
              <a:rPr lang="en-GB" sz="3200" b="1" dirty="0" smtClean="0"/>
              <a:t>Kings law</a:t>
            </a:r>
          </a:p>
          <a:p>
            <a:pPr lvl="0"/>
            <a:r>
              <a:rPr lang="en-GB" sz="3200" b="1" dirty="0" smtClean="0"/>
              <a:t>Trial by Jury</a:t>
            </a:r>
          </a:p>
          <a:p>
            <a:pPr lvl="0"/>
            <a:r>
              <a:rPr lang="en-GB" sz="3200" b="1" dirty="0" smtClean="0"/>
              <a:t>Common Law</a:t>
            </a:r>
          </a:p>
          <a:p>
            <a:pPr lvl="0"/>
            <a:r>
              <a:rPr lang="en-GB" sz="3200" b="1" dirty="0" smtClean="0"/>
              <a:t>Civil law</a:t>
            </a:r>
          </a:p>
          <a:p>
            <a:pPr lvl="0"/>
            <a:endParaRPr lang="en-GB" dirty="0" smtClean="0"/>
          </a:p>
          <a:p>
            <a:pPr lvl="0"/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0478" y="665859"/>
            <a:ext cx="4058393" cy="757933"/>
          </a:xfrm>
        </p:spPr>
        <p:txBody>
          <a:bodyPr/>
          <a:lstStyle/>
          <a:p>
            <a:r>
              <a:rPr lang="en-GB" b="1" dirty="0" smtClean="0"/>
              <a:t>The Cooperation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0033" y="2029213"/>
            <a:ext cx="9801075" cy="3777624"/>
          </a:xfrm>
        </p:spPr>
        <p:txBody>
          <a:bodyPr/>
          <a:lstStyle/>
          <a:p>
            <a:r>
              <a:rPr lang="en-GB" sz="2400" b="1" dirty="0" smtClean="0"/>
              <a:t>Any Company or organisation that registers becomes a person </a:t>
            </a:r>
          </a:p>
          <a:p>
            <a:r>
              <a:rPr lang="en-GB" sz="2400" b="1" dirty="0" smtClean="0"/>
              <a:t>The person is the one liable for their actions (limited Liability)</a:t>
            </a:r>
          </a:p>
          <a:p>
            <a:r>
              <a:rPr lang="en-GB" sz="2400" b="1" dirty="0" smtClean="0"/>
              <a:t>The Person has the same rights as an individual </a:t>
            </a:r>
          </a:p>
          <a:p>
            <a:r>
              <a:rPr lang="en-GB" sz="2400" b="1" dirty="0" smtClean="0"/>
              <a:t>The Person has access to both court systems</a:t>
            </a:r>
          </a:p>
          <a:p>
            <a:r>
              <a:rPr lang="en-GB" sz="2400" b="1" dirty="0" smtClean="0"/>
              <a:t>A Person is represented by capital letters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8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Its ALL ABOUT THE CONTRACT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1412" y="1582451"/>
            <a:ext cx="8915400" cy="3777624"/>
          </a:xfrm>
        </p:spPr>
        <p:txBody>
          <a:bodyPr>
            <a:normAutofit fontScale="92500"/>
          </a:bodyPr>
          <a:lstStyle/>
          <a:p>
            <a:r>
              <a:rPr lang="en-GB" sz="3500" b="1" dirty="0" smtClean="0"/>
              <a:t>The Contract</a:t>
            </a:r>
          </a:p>
          <a:p>
            <a:r>
              <a:rPr lang="en-GB" b="1" dirty="0" smtClean="0"/>
              <a:t>A contract is any financial Transaction or agreement (Contract) </a:t>
            </a:r>
          </a:p>
          <a:p>
            <a:r>
              <a:rPr lang="en-GB" b="1" dirty="0" smtClean="0"/>
              <a:t>An Contract is an agreement between one or more parties written on paper and signed by the parties as an individual or Representative of an organisation</a:t>
            </a:r>
          </a:p>
          <a:p>
            <a:r>
              <a:rPr lang="en-GB" b="1" dirty="0" smtClean="0"/>
              <a:t>You can agree to nearly anything, </a:t>
            </a:r>
          </a:p>
          <a:p>
            <a:r>
              <a:rPr lang="en-GB" sz="3200" b="1" dirty="0" smtClean="0"/>
              <a:t>Tentative agreement</a:t>
            </a:r>
          </a:p>
          <a:p>
            <a:r>
              <a:rPr lang="en-GB" b="1" dirty="0" smtClean="0"/>
              <a:t>A transaction without formal agreement</a:t>
            </a:r>
          </a:p>
          <a:p>
            <a:r>
              <a:rPr lang="en-GB" b="1" dirty="0" smtClean="0"/>
              <a:t>Buying and selling</a:t>
            </a:r>
          </a:p>
          <a:p>
            <a:r>
              <a:rPr lang="en-GB" b="1" dirty="0" smtClean="0"/>
              <a:t>As no agreement was formalized the default is government legislation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18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893" y="1201181"/>
            <a:ext cx="7939967" cy="5576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19813" y="208768"/>
            <a:ext cx="68726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/>
              <a:t>Official Court Structure</a:t>
            </a:r>
            <a:endParaRPr lang="en-GB" sz="4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6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0835" y="511370"/>
            <a:ext cx="4626241" cy="799687"/>
          </a:xfrm>
        </p:spPr>
        <p:txBody>
          <a:bodyPr/>
          <a:lstStyle/>
          <a:p>
            <a:r>
              <a:rPr lang="en-GB" b="1" dirty="0" smtClean="0"/>
              <a:t>The Courts in Order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995" y="1277651"/>
            <a:ext cx="8915400" cy="46221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Magistrates Court (Civil </a:t>
            </a:r>
            <a:r>
              <a:rPr lang="en-GB" sz="3200" b="1" dirty="0" smtClean="0"/>
              <a:t>Court)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 smtClean="0"/>
              <a:t>County </a:t>
            </a:r>
            <a:r>
              <a:rPr lang="en-GB" sz="3200" b="1" dirty="0"/>
              <a:t>Court (Civil Court)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The Supreme Court (highest civil Court)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Crown Court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High Court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Court of Appeal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The House of Lords</a:t>
            </a:r>
          </a:p>
          <a:p>
            <a:endParaRPr lang="en-GB" sz="14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3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1398" y="386112"/>
            <a:ext cx="5503061" cy="791336"/>
          </a:xfrm>
        </p:spPr>
        <p:txBody>
          <a:bodyPr>
            <a:normAutofit/>
          </a:bodyPr>
          <a:lstStyle/>
          <a:p>
            <a:r>
              <a:rPr lang="en-GB" sz="4400" b="1" dirty="0" smtClean="0"/>
              <a:t>Points to remember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816" y="1148213"/>
            <a:ext cx="10540110" cy="5820433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Jurisdiction Is everything</a:t>
            </a:r>
          </a:p>
          <a:p>
            <a:r>
              <a:rPr lang="en-GB" sz="2400" b="1" dirty="0" smtClean="0"/>
              <a:t>For an action to be filed you must have an accuser </a:t>
            </a:r>
          </a:p>
          <a:p>
            <a:r>
              <a:rPr lang="en-GB" sz="2400" b="1" dirty="0" smtClean="0"/>
              <a:t>That accuser can be an individual or PERSON</a:t>
            </a:r>
          </a:p>
          <a:p>
            <a:r>
              <a:rPr lang="en-GB" sz="2400" b="1" dirty="0" smtClean="0"/>
              <a:t>They Must claim that you have caused harm, loss, breach of contract or a tort</a:t>
            </a:r>
          </a:p>
          <a:p>
            <a:r>
              <a:rPr lang="en-GB" sz="2400" b="1" dirty="0" smtClean="0"/>
              <a:t>They must have jurisdiction over the element in question</a:t>
            </a:r>
          </a:p>
          <a:p>
            <a:r>
              <a:rPr lang="en-GB" sz="2400" b="1" dirty="0" smtClean="0"/>
              <a:t>Jurisdiction can only be achieved if it is ones body, property or by agreement.</a:t>
            </a:r>
          </a:p>
          <a:p>
            <a:r>
              <a:rPr lang="en-GB" sz="2400" b="1" dirty="0" smtClean="0"/>
              <a:t>You are a freeman or woman because no one has jurisdiction over you over your property or agreements </a:t>
            </a:r>
          </a:p>
          <a:p>
            <a:r>
              <a:rPr lang="en-GB" sz="2400" b="1" dirty="0" smtClean="0"/>
              <a:t>In commerce the default is government legislation.</a:t>
            </a:r>
            <a:endParaRPr lang="en-GB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092743">
            <a:off x="1303233" y="2367068"/>
            <a:ext cx="109972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You accept total responsibility and liability for your </a:t>
            </a:r>
            <a:r>
              <a:rPr lang="en-GB" sz="6000" b="1" dirty="0" smtClean="0">
                <a:solidFill>
                  <a:srgbClr val="FF0000"/>
                </a:solidFill>
              </a:rPr>
              <a:t>actions.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3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880" y="2695075"/>
            <a:ext cx="8911687" cy="1280891"/>
          </a:xfrm>
        </p:spPr>
        <p:txBody>
          <a:bodyPr>
            <a:noAutofit/>
          </a:bodyPr>
          <a:lstStyle/>
          <a:p>
            <a:r>
              <a:rPr lang="en-GB" sz="9600" b="1" dirty="0" smtClean="0"/>
              <a:t>Your Services</a:t>
            </a:r>
            <a:endParaRPr lang="en-GB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284956" y="406987"/>
            <a:ext cx="6771361" cy="666076"/>
          </a:xfrm>
        </p:spPr>
        <p:txBody>
          <a:bodyPr>
            <a:normAutofit fontScale="90000"/>
          </a:bodyPr>
          <a:lstStyle/>
          <a:p>
            <a:pPr lvl="0"/>
            <a:r>
              <a:rPr lang="en-GB" b="1" dirty="0" smtClean="0"/>
              <a:t>Police Service of Northern Ireland</a:t>
            </a:r>
            <a:endParaRPr lang="en-GB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395066" y="1373684"/>
            <a:ext cx="10554763" cy="5256760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</a:pPr>
            <a:r>
              <a:rPr lang="en-GB" sz="2000" b="1" dirty="0" smtClean="0"/>
              <a:t>The PSNI is a corporation</a:t>
            </a:r>
          </a:p>
          <a:p>
            <a:pPr lvl="0">
              <a:lnSpc>
                <a:spcPct val="130000"/>
              </a:lnSpc>
            </a:pPr>
            <a:r>
              <a:rPr lang="en-GB" sz="2000" b="1" dirty="0" smtClean="0"/>
              <a:t>An </a:t>
            </a:r>
            <a:r>
              <a:rPr lang="en-GB" sz="2000" b="1" dirty="0"/>
              <a:t>PSNI Officer is a member of a </a:t>
            </a:r>
            <a:r>
              <a:rPr lang="en-GB" sz="2000" b="1" dirty="0" smtClean="0"/>
              <a:t>corporation</a:t>
            </a:r>
            <a:r>
              <a:rPr lang="en-GB" sz="2000" b="1" dirty="0"/>
              <a:t>.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A Constable is a civilian under oath.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The police can only act against you as a constable 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You must have caused or directly threaten </a:t>
            </a:r>
            <a:r>
              <a:rPr lang="en-GB" sz="2000" b="1" dirty="0" smtClean="0"/>
              <a:t>harm, loss, caused a tort </a:t>
            </a:r>
            <a:r>
              <a:rPr lang="en-GB" sz="2000" b="1" dirty="0"/>
              <a:t>(breach of the peace)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They are a service to you if you have been wronged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Police researches your </a:t>
            </a:r>
            <a:r>
              <a:rPr lang="en-GB" sz="2000" b="1" dirty="0" smtClean="0"/>
              <a:t>complaint</a:t>
            </a:r>
          </a:p>
          <a:p>
            <a:pPr lvl="0">
              <a:lnSpc>
                <a:spcPct val="60000"/>
              </a:lnSpc>
            </a:pPr>
            <a:r>
              <a:rPr lang="en-GB" sz="2000" b="1" dirty="0" smtClean="0"/>
              <a:t>Gather evidence and hand all evidence to the Public Prosecution Services</a:t>
            </a:r>
            <a:endParaRPr lang="en-GB" sz="2000" b="1" dirty="0"/>
          </a:p>
          <a:p>
            <a:pPr lvl="0">
              <a:lnSpc>
                <a:spcPct val="60000"/>
              </a:lnSpc>
            </a:pP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7" y="624106"/>
            <a:ext cx="6258799" cy="691128"/>
          </a:xfrm>
        </p:spPr>
        <p:txBody>
          <a:bodyPr/>
          <a:lstStyle/>
          <a:p>
            <a:r>
              <a:rPr lang="en-GB" b="1" dirty="0" smtClean="0"/>
              <a:t>Public Prosecution Service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023" y="1707711"/>
            <a:ext cx="8915400" cy="2012519"/>
          </a:xfrm>
        </p:spPr>
        <p:txBody>
          <a:bodyPr/>
          <a:lstStyle/>
          <a:p>
            <a:pPr lvl="0">
              <a:lnSpc>
                <a:spcPct val="130000"/>
              </a:lnSpc>
            </a:pPr>
            <a:r>
              <a:rPr lang="en-GB" sz="2400" b="1" dirty="0"/>
              <a:t>The PPS </a:t>
            </a:r>
            <a:r>
              <a:rPr lang="en-GB" sz="2400" b="1" dirty="0" smtClean="0"/>
              <a:t>compile a case </a:t>
            </a:r>
            <a:r>
              <a:rPr lang="en-GB" sz="2400" b="1" dirty="0"/>
              <a:t>and present to court</a:t>
            </a:r>
          </a:p>
          <a:p>
            <a:pPr lvl="0">
              <a:lnSpc>
                <a:spcPct val="130000"/>
              </a:lnSpc>
            </a:pPr>
            <a:r>
              <a:rPr lang="en-GB" sz="2400" b="1" dirty="0"/>
              <a:t>Free to use</a:t>
            </a:r>
          </a:p>
          <a:p>
            <a:pPr lvl="0">
              <a:lnSpc>
                <a:spcPct val="130000"/>
              </a:lnSpc>
            </a:pPr>
            <a:r>
              <a:rPr lang="en-GB" sz="2400" b="1" dirty="0"/>
              <a:t>You don’t have to use their services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3363296" y="427865"/>
            <a:ext cx="5586569" cy="741232"/>
          </a:xfrm>
        </p:spPr>
        <p:txBody>
          <a:bodyPr/>
          <a:lstStyle/>
          <a:p>
            <a:pPr lvl="0"/>
            <a:r>
              <a:rPr lang="en-GB" b="1" dirty="0"/>
              <a:t>Police Constable Oath</a:t>
            </a:r>
          </a:p>
        </p:txBody>
      </p:sp>
      <p:pic>
        <p:nvPicPr>
          <p:cNvPr id="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7" y="1568067"/>
            <a:ext cx="7127309" cy="504282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/>
              <a:t>How to interact with the police </a:t>
            </a:r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67447" y="1468596"/>
            <a:ext cx="7564747" cy="5331916"/>
          </a:xfr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4902" y="1475826"/>
            <a:ext cx="7554477" cy="532468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925" y="1503123"/>
            <a:ext cx="7413676" cy="522544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/>
              <a:t>What is the Law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36318" y="2133596"/>
            <a:ext cx="10068297" cy="3777624"/>
          </a:xfrm>
        </p:spPr>
        <p:txBody>
          <a:bodyPr>
            <a:normAutofit/>
          </a:bodyPr>
          <a:lstStyle/>
          <a:p>
            <a:pPr lvl="0"/>
            <a:r>
              <a:rPr lang="en-GB" sz="3200" b="1" dirty="0" smtClean="0"/>
              <a:t>It </a:t>
            </a:r>
            <a:r>
              <a:rPr lang="en-GB" sz="3200" b="1" dirty="0"/>
              <a:t>gives you a route to seek remedy</a:t>
            </a:r>
          </a:p>
          <a:p>
            <a:pPr lvl="0"/>
            <a:r>
              <a:rPr lang="en-GB" sz="3200" b="1" dirty="0"/>
              <a:t>It protects you by giving your </a:t>
            </a:r>
            <a:r>
              <a:rPr lang="en-GB" sz="3200" b="1" dirty="0" smtClean="0"/>
              <a:t>rights</a:t>
            </a:r>
          </a:p>
          <a:p>
            <a:pPr lvl="0"/>
            <a:r>
              <a:rPr lang="en-GB" sz="3200" b="1" dirty="0" smtClean="0"/>
              <a:t>The Rules for Life</a:t>
            </a:r>
            <a:endParaRPr lang="en-GB" sz="3200" b="1" dirty="0"/>
          </a:p>
          <a:p>
            <a:r>
              <a:rPr lang="en-GB" sz="3200" b="1" dirty="0"/>
              <a:t>Not all would be deemed a fair by todays standards</a:t>
            </a:r>
          </a:p>
          <a:p>
            <a:pPr lvl="0"/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89" y="30883"/>
            <a:ext cx="8924241" cy="58020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077" y="5691641"/>
            <a:ext cx="6592953" cy="6443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5563" y="4341366"/>
            <a:ext cx="7010451" cy="11620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946687" y="218053"/>
            <a:ext cx="8911687" cy="1280891"/>
          </a:xfrm>
        </p:spPr>
        <p:txBody>
          <a:bodyPr/>
          <a:lstStyle/>
          <a:p>
            <a:pPr lvl="0"/>
            <a:r>
              <a:rPr lang="en-GB" b="1" dirty="0"/>
              <a:t>Understanding of the Law Today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399242" y="1018780"/>
            <a:ext cx="8915400" cy="5799554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30000"/>
              </a:lnSpc>
            </a:pPr>
            <a:r>
              <a:rPr lang="en-GB" sz="2600" b="1" dirty="0"/>
              <a:t>No one know the Rules of the games</a:t>
            </a:r>
          </a:p>
          <a:p>
            <a:pPr lvl="0">
              <a:lnSpc>
                <a:spcPct val="130000"/>
              </a:lnSpc>
            </a:pPr>
            <a:r>
              <a:rPr lang="en-GB" sz="2600" b="1" dirty="0"/>
              <a:t>Presumed consent</a:t>
            </a:r>
          </a:p>
          <a:p>
            <a:pPr lvl="0">
              <a:lnSpc>
                <a:spcPct val="130000"/>
              </a:lnSpc>
            </a:pPr>
            <a:r>
              <a:rPr lang="en-GB" sz="2600" b="1" dirty="0"/>
              <a:t>The play on words legalise</a:t>
            </a:r>
          </a:p>
          <a:p>
            <a:pPr lvl="0">
              <a:lnSpc>
                <a:spcPct val="130000"/>
              </a:lnSpc>
            </a:pPr>
            <a:r>
              <a:rPr lang="en-GB" sz="2600" b="1" dirty="0"/>
              <a:t>Not even courts at best tribunals </a:t>
            </a:r>
          </a:p>
          <a:p>
            <a:pPr lvl="0">
              <a:lnSpc>
                <a:spcPct val="130000"/>
              </a:lnSpc>
            </a:pPr>
            <a:r>
              <a:rPr lang="en-GB" sz="2600" b="1" dirty="0"/>
              <a:t>Solicitor - hands of your rights to the court.</a:t>
            </a:r>
          </a:p>
          <a:p>
            <a:pPr lvl="0">
              <a:lnSpc>
                <a:spcPct val="130000"/>
              </a:lnSpc>
            </a:pPr>
            <a:r>
              <a:rPr lang="en-GB" sz="2600" b="1" dirty="0"/>
              <a:t>Rules for commercial benefit very little evidence provide during filing.</a:t>
            </a:r>
          </a:p>
          <a:p>
            <a:pPr lvl="0">
              <a:lnSpc>
                <a:spcPct val="130000"/>
              </a:lnSpc>
            </a:pPr>
            <a:r>
              <a:rPr lang="en-GB" sz="2600" b="1" dirty="0"/>
              <a:t>Conditioning for commercial fraud (the on the spot fine)</a:t>
            </a:r>
          </a:p>
          <a:p>
            <a:pPr lvl="0">
              <a:lnSpc>
                <a:spcPct val="130000"/>
              </a:lnSpc>
            </a:pPr>
            <a:r>
              <a:rPr lang="en-GB" sz="2600" b="1" dirty="0"/>
              <a:t>Commercial interests making the </a:t>
            </a:r>
            <a:r>
              <a:rPr lang="en-GB" sz="2600" b="1" dirty="0" smtClean="0"/>
              <a:t>laws - </a:t>
            </a:r>
            <a:r>
              <a:rPr lang="en-GB" sz="2600" b="1" dirty="0"/>
              <a:t>Lobbyists</a:t>
            </a:r>
          </a:p>
          <a:p>
            <a:pPr lvl="0">
              <a:lnSpc>
                <a:spcPct val="130000"/>
              </a:lnSpc>
            </a:pPr>
            <a:r>
              <a:rPr lang="en-GB" sz="2600" b="1" dirty="0"/>
              <a:t>The Law society and government relation with judges</a:t>
            </a:r>
          </a:p>
          <a:p>
            <a:pPr lvl="0">
              <a:lnSpc>
                <a:spcPct val="130000"/>
              </a:lnSpc>
            </a:pPr>
            <a:r>
              <a:rPr lang="en-GB" sz="2600" b="1" dirty="0"/>
              <a:t>The cost of the system </a:t>
            </a:r>
          </a:p>
          <a:p>
            <a:pPr lvl="0">
              <a:lnSpc>
                <a:spcPct val="130000"/>
              </a:lnSpc>
            </a:pPr>
            <a:endParaRPr lang="en-GB" sz="1100" dirty="0"/>
          </a:p>
          <a:p>
            <a:pPr lvl="0">
              <a:lnSpc>
                <a:spcPct val="40000"/>
              </a:lnSpc>
            </a:pPr>
            <a:endParaRPr lang="en-GB" sz="1100" dirty="0"/>
          </a:p>
          <a:p>
            <a:pPr lvl="0">
              <a:lnSpc>
                <a:spcPct val="40000"/>
              </a:lnSpc>
            </a:pPr>
            <a:endParaRPr lang="en-GB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701447" y="0"/>
            <a:ext cx="6233787" cy="1166663"/>
          </a:xfrm>
        </p:spPr>
        <p:txBody>
          <a:bodyPr>
            <a:normAutofit fontScale="90000"/>
          </a:bodyPr>
          <a:lstStyle/>
          <a:p>
            <a:pPr lvl="0" algn="ctr"/>
            <a:r>
              <a:rPr lang="en-GB" b="1" dirty="0" smtClean="0"/>
              <a:t>Evil Triumphs when good people stand and do nothing</a:t>
            </a:r>
            <a:endParaRPr lang="en-GB" b="1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135692" y="1166663"/>
            <a:ext cx="10665594" cy="5944196"/>
          </a:xfr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</a:pPr>
            <a:r>
              <a:rPr lang="en-GB" sz="2000" b="1" dirty="0" err="1" smtClean="0"/>
              <a:t>Covid</a:t>
            </a:r>
            <a:r>
              <a:rPr lang="en-GB" sz="2000" b="1" dirty="0" smtClean="0"/>
              <a:t> </a:t>
            </a:r>
            <a:r>
              <a:rPr lang="en-GB" sz="2000" b="1" dirty="0"/>
              <a:t>Regulations - Exercise your right and take all charges to court</a:t>
            </a:r>
          </a:p>
          <a:p>
            <a:pPr>
              <a:lnSpc>
                <a:spcPct val="130000"/>
              </a:lnSpc>
            </a:pPr>
            <a:r>
              <a:rPr lang="en-GB" sz="2000" b="1" dirty="0"/>
              <a:t>Vaccine - Forced medical treatment has plenty of precedents against it </a:t>
            </a:r>
            <a:r>
              <a:rPr lang="en-GB" sz="2000" b="1" dirty="0" err="1"/>
              <a:t>It</a:t>
            </a:r>
            <a:r>
              <a:rPr lang="en-GB" sz="2000" b="1" dirty="0"/>
              <a:t> is still in trail phase </a:t>
            </a:r>
          </a:p>
          <a:p>
            <a:pPr lvl="0">
              <a:lnSpc>
                <a:spcPct val="130000"/>
              </a:lnSpc>
            </a:pPr>
            <a:r>
              <a:rPr lang="en-GB" sz="2000" b="1" dirty="0" smtClean="0"/>
              <a:t>Hold </a:t>
            </a:r>
            <a:r>
              <a:rPr lang="en-GB" sz="2000" b="1" dirty="0"/>
              <a:t>those imposing the rules liable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Put in writing a notice of acceptance of liability to anyone imposing vaccination mask social distancing etc. 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If they don’t Accept liability quote the discrimination laws and charge them. If they do agree decline </a:t>
            </a:r>
            <a:r>
              <a:rPr lang="en-GB" sz="2000" b="1" dirty="0" smtClean="0"/>
              <a:t>their offer.</a:t>
            </a:r>
          </a:p>
          <a:p>
            <a:pPr lvl="0">
              <a:lnSpc>
                <a:spcPct val="130000"/>
              </a:lnSpc>
            </a:pPr>
            <a:r>
              <a:rPr lang="en-GB" sz="2000" b="1" dirty="0" smtClean="0"/>
              <a:t>Go after business, venues and government services </a:t>
            </a:r>
          </a:p>
          <a:p>
            <a:pPr lvl="0">
              <a:lnSpc>
                <a:spcPct val="130000"/>
              </a:lnSpc>
            </a:pPr>
            <a:r>
              <a:rPr lang="en-GB" sz="2000" b="1" dirty="0" smtClean="0"/>
              <a:t>Civil </a:t>
            </a:r>
            <a:r>
              <a:rPr lang="en-GB" sz="2000" b="1" dirty="0"/>
              <a:t>disobedience Don’t follow any rules that violate your rights and </a:t>
            </a:r>
            <a:r>
              <a:rPr lang="en-GB" sz="2000" b="1" dirty="0" smtClean="0"/>
              <a:t>jurisdiction</a:t>
            </a:r>
          </a:p>
          <a:p>
            <a:pPr lvl="0">
              <a:lnSpc>
                <a:spcPct val="130000"/>
              </a:lnSpc>
            </a:pPr>
            <a:r>
              <a:rPr lang="en-GB" sz="2000" b="1" dirty="0" smtClean="0"/>
              <a:t>We </a:t>
            </a:r>
            <a:r>
              <a:rPr lang="en-GB" sz="2000" b="1" dirty="0"/>
              <a:t>must be prepared to go to court and stand and defend </a:t>
            </a:r>
            <a:r>
              <a:rPr lang="en-GB" sz="2000" b="1" dirty="0" smtClean="0"/>
              <a:t>yourselves.</a:t>
            </a:r>
            <a:endParaRPr lang="en-GB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52" y="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2607772" y="285902"/>
            <a:ext cx="6576125" cy="740655"/>
          </a:xfrm>
        </p:spPr>
        <p:txBody>
          <a:bodyPr/>
          <a:lstStyle/>
          <a:p>
            <a:pPr lvl="0"/>
            <a:r>
              <a:rPr lang="en-GB" b="1" dirty="0"/>
              <a:t>The evidence for Jurisdiction </a:t>
            </a:r>
          </a:p>
        </p:txBody>
      </p:sp>
      <p:graphicFrame>
        <p:nvGraphicFramePr>
          <p:cNvPr id="4" name="Object 3"/>
          <p:cNvGraphicFramePr/>
          <p:nvPr>
            <p:extLst>
              <p:ext uri="{D42A27DB-BD31-4B8C-83A1-F6EECF244321}">
                <p14:modId xmlns:p14="http://schemas.microsoft.com/office/powerpoint/2010/main" val="3612523198"/>
              </p:ext>
            </p:extLst>
          </p:nvPr>
        </p:nvGraphicFramePr>
        <p:xfrm>
          <a:off x="3148710" y="905472"/>
          <a:ext cx="5615334" cy="59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DF" r:id="rId3" imgW="8370277" imgH="11830929" progId="FoxitReader.Document">
                  <p:embed/>
                </p:oleObj>
              </mc:Choice>
              <mc:Fallback>
                <p:oleObj name="PDF" r:id="rId3" imgW="8370277" imgH="11830929" progId="FoxitReader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48710" y="905472"/>
                        <a:ext cx="5615334" cy="5952528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7223" y="212979"/>
            <a:ext cx="5265068" cy="799687"/>
          </a:xfrm>
        </p:spPr>
        <p:txBody>
          <a:bodyPr/>
          <a:lstStyle/>
          <a:p>
            <a:r>
              <a:rPr lang="en-GB" b="1" dirty="0" smtClean="0"/>
              <a:t>Hold them to account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748" y="1041601"/>
            <a:ext cx="4444652" cy="6280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8439" y="1012666"/>
            <a:ext cx="4475983" cy="6337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572" y="72849"/>
            <a:ext cx="4885134" cy="2461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Contact details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575" y="1708000"/>
            <a:ext cx="8915400" cy="1378058"/>
          </a:xfrm>
        </p:spPr>
        <p:txBody>
          <a:bodyPr/>
          <a:lstStyle/>
          <a:p>
            <a:r>
              <a:rPr lang="en-GB" dirty="0" smtClean="0"/>
              <a:t>Website – freedomallianceioi.com</a:t>
            </a:r>
          </a:p>
          <a:p>
            <a:r>
              <a:rPr lang="en-GB" dirty="0" smtClean="0"/>
              <a:t>Email – </a:t>
            </a:r>
            <a:r>
              <a:rPr lang="en-GB" dirty="0" smtClean="0">
                <a:hlinkClick r:id="rId3"/>
              </a:rPr>
              <a:t>info@freedomallianceioi.com</a:t>
            </a:r>
            <a:endParaRPr lang="en-GB" dirty="0" smtClean="0"/>
          </a:p>
          <a:p>
            <a:r>
              <a:rPr lang="en-GB" dirty="0"/>
              <a:t>Tel: </a:t>
            </a:r>
            <a:r>
              <a:rPr lang="en-GB" dirty="0" smtClean="0"/>
              <a:t>- 02877729720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9028" y="3878757"/>
            <a:ext cx="102816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Usefull</a:t>
            </a:r>
            <a:r>
              <a:rPr lang="en-GB" dirty="0" smtClean="0"/>
              <a:t> Links</a:t>
            </a:r>
          </a:p>
          <a:p>
            <a:endParaRPr lang="en-GB" dirty="0"/>
          </a:p>
          <a:p>
            <a:r>
              <a:rPr lang="en-GB" dirty="0"/>
              <a:t>Government Website </a:t>
            </a:r>
            <a:r>
              <a:rPr lang="en-GB" dirty="0" smtClean="0"/>
              <a:t>	</a:t>
            </a:r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://www.legislation.gov.uk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/>
              <a:t>	</a:t>
            </a:r>
            <a:r>
              <a:rPr lang="en-GB" dirty="0">
                <a:hlinkClick r:id="rId5"/>
              </a:rPr>
              <a:t>https://</a:t>
            </a:r>
            <a:r>
              <a:rPr lang="en-GB" dirty="0" smtClean="0">
                <a:hlinkClick r:id="rId5"/>
              </a:rPr>
              <a:t>www.justice.gov.uk/courts/procedure-rules/civil/rules/part11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</a:t>
            </a:r>
            <a:r>
              <a:rPr lang="en-GB" dirty="0"/>
              <a:t>	</a:t>
            </a:r>
            <a:r>
              <a:rPr lang="en-GB" dirty="0">
                <a:hlinkClick r:id="rId6"/>
              </a:rPr>
              <a:t>https://www.judiciaryni.uk</a:t>
            </a:r>
            <a:r>
              <a:rPr lang="en-GB" dirty="0" smtClean="0">
                <a:hlinkClick r:id="rId6"/>
              </a:rPr>
              <a:t>/</a:t>
            </a:r>
            <a:endParaRPr lang="en-GB" dirty="0" smtClean="0"/>
          </a:p>
          <a:p>
            <a:r>
              <a:rPr lang="en-GB" dirty="0" smtClean="0"/>
              <a:t>Lectures and Talks	</a:t>
            </a:r>
            <a:r>
              <a:rPr lang="en-GB" dirty="0"/>
              <a:t>	</a:t>
            </a:r>
            <a:r>
              <a:rPr lang="en-GB" dirty="0" smtClean="0"/>
              <a:t>Bill Thornton Common Law  -  </a:t>
            </a:r>
            <a:r>
              <a:rPr lang="en-GB" dirty="0" smtClean="0">
                <a:hlinkClick r:id="rId7"/>
              </a:rPr>
              <a:t>www.1215.org</a:t>
            </a:r>
            <a:endParaRPr lang="en-GB" dirty="0" smtClean="0"/>
          </a:p>
          <a:p>
            <a:r>
              <a:rPr lang="en-GB" dirty="0"/>
              <a:t>	</a:t>
            </a:r>
            <a:r>
              <a:rPr lang="en-GB" dirty="0" smtClean="0"/>
              <a:t>		Marc Stevens No State Project</a:t>
            </a:r>
          </a:p>
          <a:p>
            <a:r>
              <a:rPr lang="en-GB" dirty="0"/>
              <a:t>	</a:t>
            </a:r>
            <a:r>
              <a:rPr lang="en-GB" dirty="0" smtClean="0"/>
              <a:t>		John Harris</a:t>
            </a:r>
          </a:p>
          <a:p>
            <a:r>
              <a:rPr lang="en-GB" dirty="0"/>
              <a:t>	</a:t>
            </a:r>
            <a:r>
              <a:rPr lang="en-GB" dirty="0" smtClean="0"/>
              <a:t>		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97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4455" y="1843306"/>
            <a:ext cx="8911687" cy="1280891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 smtClean="0"/>
              <a:t>English Common Law</a:t>
            </a:r>
            <a:endParaRPr lang="en-GB" sz="9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/>
              <a:t>What is English Common Law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587133" y="1523995"/>
            <a:ext cx="9836604" cy="5018765"/>
          </a:xfrm>
        </p:spPr>
        <p:txBody>
          <a:bodyPr>
            <a:normAutofit lnSpcReduction="10000"/>
          </a:bodyPr>
          <a:lstStyle/>
          <a:p>
            <a:pPr lvl="0"/>
            <a:r>
              <a:rPr lang="en-GB" sz="3200" b="1" dirty="0"/>
              <a:t>It is all about Fairness</a:t>
            </a:r>
          </a:p>
          <a:p>
            <a:r>
              <a:rPr lang="en-GB" sz="3200" b="1" dirty="0" smtClean="0"/>
              <a:t>Honour</a:t>
            </a:r>
          </a:p>
          <a:p>
            <a:r>
              <a:rPr lang="en-GB" sz="3200" b="1" dirty="0" smtClean="0"/>
              <a:t>How we interact </a:t>
            </a:r>
            <a:endParaRPr lang="en-GB" sz="3200" b="1" dirty="0"/>
          </a:p>
          <a:p>
            <a:r>
              <a:rPr lang="en-GB" sz="3200" b="1" dirty="0"/>
              <a:t>The rules for agreement</a:t>
            </a:r>
          </a:p>
          <a:p>
            <a:pPr lvl="0"/>
            <a:r>
              <a:rPr lang="en-GB" sz="3200" b="1" dirty="0" smtClean="0"/>
              <a:t>The </a:t>
            </a:r>
            <a:r>
              <a:rPr lang="en-GB" sz="3200" b="1" dirty="0"/>
              <a:t>rules for trade</a:t>
            </a:r>
          </a:p>
          <a:p>
            <a:pPr lvl="0"/>
            <a:r>
              <a:rPr lang="en-GB" sz="3200" b="1" dirty="0" smtClean="0"/>
              <a:t>When </a:t>
            </a:r>
            <a:r>
              <a:rPr lang="en-GB" sz="3200" b="1" dirty="0"/>
              <a:t>someone claims to have been wronged</a:t>
            </a:r>
          </a:p>
          <a:p>
            <a:pPr lvl="0"/>
            <a:r>
              <a:rPr lang="en-GB" sz="3200" b="1" dirty="0"/>
              <a:t>It provides a method of Remedy</a:t>
            </a:r>
          </a:p>
          <a:p>
            <a:pPr lvl="0"/>
            <a:r>
              <a:rPr lang="en-GB" sz="3200" b="1" dirty="0"/>
              <a:t>Is practised in every British colony they </a:t>
            </a:r>
            <a:r>
              <a:rPr lang="en-GB" sz="3200" b="1" dirty="0" smtClean="0"/>
              <a:t>established</a:t>
            </a:r>
            <a:endParaRPr lang="en-GB" sz="3200" b="1" dirty="0"/>
          </a:p>
          <a:p>
            <a:pPr lvl="0"/>
            <a:endParaRPr lang="en-GB" sz="3200" b="1" dirty="0"/>
          </a:p>
          <a:p>
            <a:pPr lvl="0"/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/>
              <a:t>King Billy and old olie crum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436318" y="1536526"/>
            <a:ext cx="10068297" cy="5194126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</a:pPr>
            <a:r>
              <a:rPr lang="en-GB" sz="2000" b="1" dirty="0"/>
              <a:t>The Kings right's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The civil war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The fundament change-everyone equal under the law.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No one has jurisdiction over another without consent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You have the same rights as the monarch 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The Magna </a:t>
            </a:r>
            <a:r>
              <a:rPr lang="en-GB" sz="2000" b="1" dirty="0" err="1"/>
              <a:t>Carta</a:t>
            </a:r>
            <a:r>
              <a:rPr lang="en-GB" sz="2000" b="1" dirty="0"/>
              <a:t> Article </a:t>
            </a:r>
            <a:r>
              <a:rPr lang="en-GB" sz="2000" b="1" dirty="0" smtClean="0"/>
              <a:t>39 and 40 </a:t>
            </a:r>
            <a:r>
              <a:rPr lang="en-GB" sz="2000" b="1" dirty="0"/>
              <a:t>ratified in the bill of </a:t>
            </a:r>
            <a:r>
              <a:rPr lang="en-GB" sz="2000" b="1" dirty="0" smtClean="0"/>
              <a:t>rights</a:t>
            </a:r>
            <a:endParaRPr lang="en-GB" sz="2000" b="1" dirty="0"/>
          </a:p>
          <a:p>
            <a:pPr lvl="0">
              <a:lnSpc>
                <a:spcPct val="130000"/>
              </a:lnSpc>
            </a:pPr>
            <a:r>
              <a:rPr lang="en-GB" sz="2000" b="1" dirty="0"/>
              <a:t>the bill of rights is valid today</a:t>
            </a:r>
          </a:p>
          <a:p>
            <a:pPr lvl="0">
              <a:lnSpc>
                <a:spcPct val="130000"/>
              </a:lnSpc>
            </a:pPr>
            <a:r>
              <a:rPr lang="en-GB" sz="2000" b="1" dirty="0"/>
              <a:t>It gives us the right to seek remedy by </a:t>
            </a:r>
            <a:r>
              <a:rPr lang="en-GB" sz="2000" b="1" dirty="0" smtClean="0"/>
              <a:t>jury</a:t>
            </a:r>
            <a:endParaRPr lang="en-GB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GB" b="1" dirty="0"/>
              <a:t>English Common Law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1330892" y="1215028"/>
            <a:ext cx="10515600" cy="5248409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en-GB" sz="3200" b="1" dirty="0"/>
              <a:t>Magna Carter </a:t>
            </a:r>
            <a:r>
              <a:rPr lang="en-GB" sz="3200" b="1" dirty="0" smtClean="0"/>
              <a:t>– bill of rights </a:t>
            </a:r>
            <a:r>
              <a:rPr lang="en-GB" sz="3200" b="1" dirty="0"/>
              <a:t>article 61 Lords and barons ( all free men) Same rights as the king.</a:t>
            </a:r>
          </a:p>
          <a:p>
            <a:pPr lvl="0">
              <a:lnSpc>
                <a:spcPct val="150000"/>
              </a:lnSpc>
            </a:pPr>
            <a:r>
              <a:rPr lang="en-GB" sz="3200" b="1" dirty="0"/>
              <a:t>It </a:t>
            </a:r>
            <a:r>
              <a:rPr lang="en-GB" sz="3200" b="1" dirty="0" smtClean="0"/>
              <a:t>is </a:t>
            </a:r>
            <a:r>
              <a:rPr lang="en-GB" sz="3200" b="1" dirty="0"/>
              <a:t>about honour and </a:t>
            </a:r>
            <a:r>
              <a:rPr lang="en-GB" sz="3200" b="1" dirty="0" smtClean="0"/>
              <a:t>integrity</a:t>
            </a:r>
          </a:p>
          <a:p>
            <a:pPr lvl="0"/>
            <a:r>
              <a:rPr lang="en-GB" sz="3200" b="1" dirty="0" smtClean="0"/>
              <a:t>The jury System </a:t>
            </a:r>
            <a:endParaRPr lang="en-GB" sz="3200" b="1" dirty="0"/>
          </a:p>
          <a:p>
            <a:pPr lvl="0">
              <a:lnSpc>
                <a:spcPct val="150000"/>
              </a:lnSpc>
            </a:pPr>
            <a:r>
              <a:rPr lang="en-GB" sz="3200" b="1" dirty="0"/>
              <a:t>The principles of law</a:t>
            </a:r>
          </a:p>
          <a:p>
            <a:pPr lvl="0">
              <a:lnSpc>
                <a:spcPct val="150000"/>
              </a:lnSpc>
            </a:pPr>
            <a:r>
              <a:rPr lang="en-GB" sz="3200" b="1" dirty="0"/>
              <a:t>The court system.</a:t>
            </a:r>
          </a:p>
          <a:p>
            <a:pPr lvl="0">
              <a:lnSpc>
                <a:spcPct val="150000"/>
              </a:lnSpc>
            </a:pPr>
            <a:r>
              <a:rPr lang="en-GB" sz="3200" b="1" dirty="0"/>
              <a:t>The history of </a:t>
            </a:r>
            <a:r>
              <a:rPr lang="en-GB" sz="3200" b="1" dirty="0" smtClean="0"/>
              <a:t>precedence</a:t>
            </a:r>
            <a:endParaRPr lang="en-GB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749" y="54780"/>
            <a:ext cx="2667251" cy="13442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6679" y="1160868"/>
            <a:ext cx="6713950" cy="3653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3" y="54780"/>
            <a:ext cx="6509332" cy="5027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0113" y="1069442"/>
            <a:ext cx="510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https://www.legislation.gov.uk/aep/WillandMarSess2/1/2/introduction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916" y="1781884"/>
            <a:ext cx="5057385" cy="4522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481" y="498844"/>
            <a:ext cx="2684706" cy="707829"/>
          </a:xfrm>
        </p:spPr>
        <p:txBody>
          <a:bodyPr/>
          <a:lstStyle/>
          <a:p>
            <a:r>
              <a:rPr lang="en-GB" b="1" dirty="0" smtClean="0"/>
              <a:t>Your Rights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0892" y="1791218"/>
            <a:ext cx="8915400" cy="1816278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You are free to do as you choose, as long as you obey three little rules.</a:t>
            </a:r>
          </a:p>
          <a:p>
            <a:r>
              <a:rPr lang="en-GB" sz="2800" b="1" dirty="0" smtClean="0"/>
              <a:t>Cause no harm or by action cause harm</a:t>
            </a:r>
          </a:p>
          <a:p>
            <a:r>
              <a:rPr lang="en-GB" sz="2800" b="1" dirty="0" smtClean="0"/>
              <a:t>Cause no loss </a:t>
            </a:r>
            <a:r>
              <a:rPr lang="en-GB" sz="2800" b="1" dirty="0"/>
              <a:t>or by action cause </a:t>
            </a:r>
            <a:r>
              <a:rPr lang="en-GB" sz="2800" b="1" dirty="0" smtClean="0"/>
              <a:t>loss</a:t>
            </a:r>
          </a:p>
          <a:p>
            <a:r>
              <a:rPr lang="en-GB" sz="2800" b="1" dirty="0" smtClean="0"/>
              <a:t>Honour thy agreements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892" y="4450096"/>
            <a:ext cx="104425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</a:rPr>
              <a:t>You accept total responsibility and liability for your </a:t>
            </a:r>
            <a:r>
              <a:rPr lang="en-GB" sz="6000" b="1" dirty="0" smtClean="0">
                <a:solidFill>
                  <a:srgbClr val="FF0000"/>
                </a:solidFill>
              </a:rPr>
              <a:t>actions.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1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792" y="1603326"/>
            <a:ext cx="9421119" cy="4943609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150000"/>
              </a:lnSpc>
            </a:pPr>
            <a:r>
              <a:rPr lang="en-GB" sz="3500" b="1" dirty="0"/>
              <a:t>You must have an </a:t>
            </a:r>
            <a:r>
              <a:rPr lang="en-GB" sz="3500" b="1" dirty="0" smtClean="0"/>
              <a:t>individual claiming you have cause injury or loss that files a complainant  </a:t>
            </a:r>
            <a:endParaRPr lang="en-GB" sz="3500" b="1" dirty="0"/>
          </a:p>
          <a:p>
            <a:pPr lvl="0">
              <a:lnSpc>
                <a:spcPct val="150000"/>
              </a:lnSpc>
            </a:pPr>
            <a:r>
              <a:rPr lang="en-GB" sz="3500" b="1" dirty="0" smtClean="0"/>
              <a:t>You have the right to know the nature and the charges</a:t>
            </a:r>
          </a:p>
          <a:p>
            <a:pPr lvl="0">
              <a:lnSpc>
                <a:spcPct val="150000"/>
              </a:lnSpc>
            </a:pPr>
            <a:r>
              <a:rPr lang="en-GB" sz="3500" b="1" dirty="0" smtClean="0"/>
              <a:t>The </a:t>
            </a:r>
            <a:r>
              <a:rPr lang="en-GB" sz="3500" b="1" dirty="0"/>
              <a:t>right to be fully informed of how all liabilities and obligations have been created</a:t>
            </a:r>
          </a:p>
          <a:p>
            <a:pPr lvl="0">
              <a:lnSpc>
                <a:spcPct val="150000"/>
              </a:lnSpc>
            </a:pPr>
            <a:r>
              <a:rPr lang="en-GB" sz="3500" b="1" dirty="0"/>
              <a:t>The right to responsive answers you may have about the nature of the charges</a:t>
            </a:r>
          </a:p>
          <a:p>
            <a:pPr>
              <a:lnSpc>
                <a:spcPct val="150000"/>
              </a:lnSpc>
            </a:pPr>
            <a:r>
              <a:rPr lang="en-GB" sz="3500" b="1" dirty="0" smtClean="0"/>
              <a:t>The </a:t>
            </a:r>
            <a:r>
              <a:rPr lang="en-GB" sz="3500" b="1" dirty="0"/>
              <a:t>Right to face your accuser </a:t>
            </a:r>
          </a:p>
          <a:p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745327" y="776505"/>
            <a:ext cx="8911687" cy="12808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3600" b="0" i="0" u="none" strike="noStrike" kern="1200" cap="none" spc="0" baseline="0">
                <a:solidFill>
                  <a:srgbClr val="262626"/>
                </a:solidFill>
                <a:uFillTx/>
                <a:latin typeface="Century Gothic"/>
                <a:ea typeface=""/>
                <a:cs typeface=""/>
              </a:defRPr>
            </a:lvl1pPr>
          </a:lstStyle>
          <a:p>
            <a:r>
              <a:rPr lang="en-GB" b="1" dirty="0" smtClean="0"/>
              <a:t>Your Rights as the Accused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7726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781</TotalTime>
  <Words>1425</Words>
  <Application>Microsoft Office PowerPoint</Application>
  <PresentationFormat>Widescreen</PresentationFormat>
  <Paragraphs>212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Wingdings</vt:lpstr>
      <vt:lpstr>Wingdings 3</vt:lpstr>
      <vt:lpstr>Wisp</vt:lpstr>
      <vt:lpstr>PDF</vt:lpstr>
      <vt:lpstr>A Introduction to Law</vt:lpstr>
      <vt:lpstr>The Brief History of Law</vt:lpstr>
      <vt:lpstr>What is the Law</vt:lpstr>
      <vt:lpstr>English Common Law</vt:lpstr>
      <vt:lpstr>What is English Common Law</vt:lpstr>
      <vt:lpstr>King Billy and old olie crum</vt:lpstr>
      <vt:lpstr>English Common Law</vt:lpstr>
      <vt:lpstr>Your Rights</vt:lpstr>
      <vt:lpstr>PowerPoint Presentation</vt:lpstr>
      <vt:lpstr>Your Rights as the Accused </vt:lpstr>
      <vt:lpstr>Seeking Remedy</vt:lpstr>
      <vt:lpstr>Jurisdiction </vt:lpstr>
      <vt:lpstr>Elements of Your Jurisdiction</vt:lpstr>
      <vt:lpstr>The Common Law Court</vt:lpstr>
      <vt:lpstr>The Common Law Proceedings</vt:lpstr>
      <vt:lpstr>The Common Law Proceedings</vt:lpstr>
      <vt:lpstr>Court Rulings </vt:lpstr>
      <vt:lpstr>Civil Law</vt:lpstr>
      <vt:lpstr>Civil Law System</vt:lpstr>
      <vt:lpstr>The Cooperation </vt:lpstr>
      <vt:lpstr>Its ALL ABOUT THE CONTRACT</vt:lpstr>
      <vt:lpstr>PowerPoint Presentation</vt:lpstr>
      <vt:lpstr>The Courts in Order</vt:lpstr>
      <vt:lpstr>Points to remember</vt:lpstr>
      <vt:lpstr>Your Services</vt:lpstr>
      <vt:lpstr>Police Service of Northern Ireland</vt:lpstr>
      <vt:lpstr>Public Prosecution Service</vt:lpstr>
      <vt:lpstr>Police Constable Oath</vt:lpstr>
      <vt:lpstr>How to interact with the police </vt:lpstr>
      <vt:lpstr>PowerPoint Presentation</vt:lpstr>
      <vt:lpstr>Understanding of the Law Today</vt:lpstr>
      <vt:lpstr>Evil Triumphs when good people stand and do nothing</vt:lpstr>
      <vt:lpstr>The evidence for Jurisdiction </vt:lpstr>
      <vt:lpstr>Hold them to account</vt:lpstr>
      <vt:lpstr>Contact details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Law</dc:title>
  <dc:creator>Windows User</dc:creator>
  <cp:lastModifiedBy>Windows User</cp:lastModifiedBy>
  <cp:revision>60</cp:revision>
  <cp:lastPrinted>2021-10-26T16:47:01Z</cp:lastPrinted>
  <dcterms:created xsi:type="dcterms:W3CDTF">2019-03-10T15:32:06Z</dcterms:created>
  <dcterms:modified xsi:type="dcterms:W3CDTF">2021-10-26T16:50:22Z</dcterms:modified>
</cp:coreProperties>
</file>